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8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9" autoAdjust="0"/>
    <p:restoredTop sz="91135" autoAdjust="0"/>
  </p:normalViewPr>
  <p:slideViewPr>
    <p:cSldViewPr>
      <p:cViewPr varScale="1">
        <p:scale>
          <a:sx n="68" d="100"/>
          <a:sy n="68" d="100"/>
        </p:scale>
        <p:origin x="183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45D9A-91CF-43F3-8199-8E30D7D4BCA6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D8F60-F67F-47C3-95F7-4D1F616AC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エスカレーター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73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ED1F4C9-0B17-44D7-AD0B-5E4455D21F77}" type="slidenum">
              <a:rPr lang="en-US"/>
              <a:t>37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50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A7D45AF-F3D1-40C2-826F-AE2FD01412C1}" type="slidenum">
              <a:rPr lang="en-US"/>
              <a:t>38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98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696071F-F838-4305-BAC2-967E6DB2A4A5}" type="slidenum">
              <a:rPr lang="en-US"/>
              <a:t>39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9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カレー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55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スープ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6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おやこどん　　親子丼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80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とんかつ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18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ハンバーグ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42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ごはん　　ライス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67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153B62B-06FC-42AC-A0B6-1F1398F4994F}" type="slidenum">
              <a:rPr lang="en-US"/>
              <a:t>46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3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エレベーター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83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インド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39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ドイツ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51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フランス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6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09C4CB0-B19B-40F7-9D02-D751125C2DF4}" type="slidenum">
              <a:rPr lang="en-US"/>
              <a:t>50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93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5AAC65F-F8A0-4866-B06A-E2067BFC9640}" type="slidenum">
              <a:rPr lang="en-US"/>
              <a:t>51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47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40378BD-8950-4B7C-9A06-68F32F484FB1}" type="slidenum">
              <a:rPr lang="en-US"/>
              <a:t>52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27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B713176-1C49-4DD4-997A-F2AB7F2B9F94}" type="slidenum">
              <a:rPr lang="en-US"/>
              <a:t>53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135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3B3046D-9B91-4E84-84B6-A0D00E937CDB}" type="slidenum">
              <a:rPr lang="en-US"/>
              <a:t>54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2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レジ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4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100</a:t>
            </a:r>
            <a:r>
              <a:rPr lang="ja-JP" altLang="en-US" dirty="0"/>
              <a:t>円ショップ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56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地下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17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電子辞書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01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店員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54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Ｔシャツ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D8F60-F67F-47C3-95F7-4D1F616AC8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1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AC0B532-1DF6-4727-8D8C-31B371D65FE0}" type="slidenum">
              <a:rPr lang="en-US"/>
              <a:t>35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3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98CD1-4314-4E62-BA4F-8F1D00887A6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E86CE-0B09-4505-B3BC-028F1F08906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04800"/>
            <a:ext cx="6400800" cy="1752600"/>
          </a:xfrm>
        </p:spPr>
        <p:txBody>
          <a:bodyPr>
            <a:no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b="1">
                <a:solidFill>
                  <a:srgbClr val="FF0000"/>
                </a:solidFill>
              </a:rPr>
              <a:t>PHẦN </a:t>
            </a:r>
            <a:r>
              <a:rPr lang="en-US" sz="4000" b="1" smtClean="0">
                <a:solidFill>
                  <a:srgbClr val="FF0000"/>
                </a:solidFill>
              </a:rPr>
              <a:t>1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hotelbenex.co.jp/images/common/kae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28"/>
            <a:ext cx="6590506" cy="469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057400" y="533400"/>
            <a:ext cx="4971654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00B050"/>
                </a:solidFill>
              </a:rPr>
              <a:t>レストラ</a:t>
            </a:r>
            <a:r>
              <a:rPr lang="ja-JP" altLang="en-US" sz="8000" dirty="0" smtClean="0">
                <a:solidFill>
                  <a:srgbClr val="00B050"/>
                </a:solidFill>
              </a:rPr>
              <a:t>ソ</a:t>
            </a:r>
            <a:endParaRPr lang="en-GB" sz="8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www.hkd.mlit.go.jp/topics/graph/1103/images/tuurozentai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828800"/>
            <a:ext cx="7086600" cy="4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743200" y="533400"/>
            <a:ext cx="403701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7200" dirty="0">
                <a:solidFill>
                  <a:srgbClr val="FF0000"/>
                </a:solidFill>
              </a:rPr>
              <a:t>ち</a:t>
            </a:r>
            <a:r>
              <a:rPr lang="ja-JP" altLang="en-US" sz="7200" dirty="0" smtClean="0">
                <a:solidFill>
                  <a:srgbClr val="FF0000"/>
                </a:solidFill>
              </a:rPr>
              <a:t>か</a:t>
            </a:r>
            <a:endParaRPr lang="en-GB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TEhUUExQUFRUVFxgXGBcXGBcYFxgcGBcWFhgWHBYYHCggGBwlHBcXITEhJSorMC4uGB8zODMsNygtLisBCgoKDg0OFxAPFCwcFBwsLCwsLCssLC03MSwsLCwsLCwsKywuLC0wLCwsLCwsLywrLSwsLCwsLCwsLCwsKywrK//AABEIANoA5wMBIgACEQEDEQH/xAAcAAABBAMBAAAAAAAAAAAAAAAAAwQFBgECBwj/xABHEAACAAMFBAcFBQYEBAcAAAABAgADEQQSITFBBVFhcQYHEyKBkaEyQlKxwWJystHwFCMzgpLhQ3OiwhUlNPEkNURUY4PD/8QAGAEBAQEBAQAAAAAAAAAAAAAAAAECAwT/xAAhEQEBAQEAAQQCAwAAAAAAAAAAARECIRIxQXEDoRMiUf/aAAwDAQACEQMRAD8A7jBBBAEEEEAQQQQBBBBAEEEEAQQQQBBBBAEEEJWq0pLUvMZURcSzEBRzJgFYIpM7rSsAZ1DTHKjNZbXWO4McB40iu2rrUeYGCSUli8KXy7VSjXq3GWjVu0zGecB0raG1pUkEu4FM+HPd4xAjrFsNaF5g49k5U8mUERxba22Jk9iZqo4qSAGmqByAYgeRPOI0umkuaD9mapHkyA+sEeh5XTfZ7f8Aq5K/fa5+OkTFnt0qZS5MR6iousrVG8UMcTskzZ8lBMRmmOpoTaUN8GlaogqGHFct8Jt03kCYjXJzMkxHDd0XbrAmiA6gEUJxBIgO8QRFdG+kEm2yu1kMSoYqwYFWVgASpB4EHxiVgoggggCCCCAIIIIAggggCCCCAIIIIAggggCCCCAIIIIAggim9OOmH7PWRIoZ5GLZiUDkTvc6DxOgIPelvTGTYhd/iTiKrLBy3M590ep0ji3SfpDaLW9Zz1xAVBgiVIGC+OZqeMLvJZiWYlmY1Ziakk6knOGFtsLVqASDTLMEZGKhCXZwBQfrjAUhz3qYJjxNB8oQeQxzanBRT1NTAN5hAzhAncPE4CHJlAY08TifMwytNogjE98KE19BDMzaZRq71hMiCuo9UPTSzWRJ0m0uZd+YHVrrMp7oUglQaHujPCOvbI29ZrVX9nny5t3MKwLDmuY8Y8oRKdGtozLPapM+W1CkxAeKMwV1O8FSYD1bBAIIiiCCCAIIIIAggggCCCCAIII0mzAoLMaAZmAq9j6X9qsyZLlFpcqY0srlMa5S8QK50IN00rviy2O1JNRZktgyMKgjUfTlHMNv24WOcpkot6aXLBKElBirkMLqkilWoaHDGKnbntsqUFMybKlTi0wSxMKmhNSxAN4Kcc6A0JpAdm230tsdlNJ89Fb4BV3/AKEqRzMVmf1tWQGiJOfjdCj1NfSOTNYpUq4r9mXmAtdV6uooWvOF9ka1J1hCRb1lqWCyWDUKiYpag1p3DXHcRCfS2Z8urP1ty9JDeL0+kJnrdX/2/wDrH5Ry3o3aBabUUZFukM3cW4q0pQKtSaZ5mLXa9gSlFaEeMVlZx1ptOrLk2crMYEKxYFVPxEUxpnSIVdnHEsSzE1LHEsTiSTqaxD7Es7pWZLoS5uoCKmlaVyxrElPttpWtboIwIK0IO41WAcNY6Q2m2eGz7ZnDMSz5/kITO3T70ryP0gMT5UR1oFIfNtSU2t07mFIgdr22pouUAzt1q0ER5xjam+N6iARuRo0Ks3A+X5w3cnlAHagHGMiZg13cab66QztCGo4xY9iWdWC3TdcYrvLAEFeJ1H5iA9N7H2gk2VLZXUlkQkAgkVUGhGkP4862ez2q1Se40h6NmVRZ6nFiL5N4CtQa41rC2wemVrsRClpkwE0uO7M38t4kHLhz1ga9CQRUehvTqXbCZUxTItK1rKeoLUzK1GPEZjiMYt0RRBBBAEEEEAQQQQGsxwoJJAAFSTgABmSY490y6Y/tr9hLmdlZb1C2N6ddNb2AqJdRgNcK7omutrb9AtiQ0vjtJ5GksVon8xBJ4LTWOWWW2IArzCEDk4saKAtLqVOGpPEwE6LUsmU8wyS8sCrEk3jQ+2cbzU3EnMxN7T2aAJLtNM4TSoYPiwLDu0OdNMTlEKk79rUSgCtmqO1c4GYBj2SDOh1bdlEttLagmNfFOzk1odGmUKgDgoJ8SNxior/SaTJlgoiKvxBRQHmBnFekKGwIFN2ka7Z2iGckmsRY2gfdwgOjdGbPKlYgAE6iN+ku0xdIU54fSI/oXY5lokTJolCYJZoWdyo1wUAYnCGG1nqlQpUq4FNxpeFDqIC7dFpKi1WdGKqssAkk0HdWtMda0i422Yk/9lEvK1TlnNvpKQEg+IUR5/nbdtKnvENX4lH0pGZPS6YprdAO9WKmA7XaLBJnWOdPm4Bpk2feVV7UoncVVNMAaAnnxiB2j0JCSHcTqzZcpZzS7vdCteoofVu62mmlY5/J6dTAt29NC3WS6Gqt1vaWhwod0SL9Y815SymmtcW7gUFSEIKqzDFhgMICc6R9CpkiQ81pspxLuB1FbwL0AFCKe8Dyjn8pBXLKLNtTp41olPLdpdJkwTWIBUkqgQDE0ugKMOEVZJylzQgwDlkG6ELy1pC8xTStDDCWbxZGIFyrpXC9WlQDqcBhzgF3UQgUxjN6MKYB1M2cXlm4RWn6HCI2RaCpIOByIORoDmN+OB0zi/Suik0Cso37q1cEXWQgKSoxIb2s8MiNIj9q7Bv/AMRGluML1KHXA6GAirPtdgwY1DjJwxV8DQDtRW+B9sGHFq2k01r7zGZwQQWC4EC77uGQpp4RGf8ADGUzF7RKyyoIGbVqa8KUFc8xC1hlAkZaelfrASFt23aW7Nu72ks3lnVBm1A7vezIGB71d2UekOj9vNos0icRQzZSORpVlBNOEearbZ1RcDpTTcoHP2fUx3nq66VSLbZlWWBLmSUVHk1qVAF1SD7yGmB4UhSLZBBBEUQQQQBGCYzEX0otfZWO0zNUkzCOYQ09YDhto2gLXabXOb/Gd1HCWO4n+gLEZP2jLkySqzAXlinZC/UsOIUXQa1zjXo2Ep/FlrTDFl00xMTVrmIoN11J4FfpFRE7KvCV2lqmFbxrcGDMNB9leA84i9t7eaZ3UFyWuAUQbRcsak1iGnQDdjGoMYcxqpgOidXvSlbNJmSXWomGoINMeOBoBvAhLa8xXmrKl5EjSlTQA0Gg3ViobOejCLFs62os4zHI7qG7xbLCAf7ZkyrwQkAAXQd5FAfUgRAbQ2LQ4Q8tO065CWxBvAtjTiPzhN7cWBvM1c+6JYFORqYCvzbERDd5JETFqtJFKNXeGTGuuVMIbNbwfal+IP0pARZEYh9MmocoQYiASSYwyJHIkQ5lW6YM2vcGx+eMIgiFZdK01gJmQqut6hU6gYj1hBpdDUGCVNosadpAWnY3S60y2FZnaUIwmVOQIpWuoZhjXPeBE3adv9pIEsIVoFX2qrRWv13lyQlT9njhziXMBIrUcKZmlaCLPYLYFUKCqnie95nD1EBD2SWxnAFbzKakYd6mAz4ADlDaYjK5NSGqSaEgV1yiQtlsIaqk1GR1/PwhCVLL1JgjBnXxQSzf31LeOOUOejW1ZlhtMu0LWqHvD40JF9PEDzAOkI2Sa0tmKitaLXcTWL3tHYsiXOWzGzSgk0IJLqzierOLt+Y14q4vjUajGCu4SpgZQymoYAg7wRUGCIrohUWOQrEFpadkxGIJlEyifNIIipiCCCAIpvWxPddnuqGhmussngasR43aeMXKInpTsdbVZZkk5kVU7mXFT5jHgTBec2b7PPmyNnTkRKyq3aVuzAhbOp7w1NDnvhpbJM4UDymIFytWltgqEH3vixiU2b0veQChWu8EVpEftLpUZhwULyWkZ3r/AB3/AI/w2+PyZPpDWeQ4BBlkd1cqHvVapotdCIbz5B1IHM4+QxhwbVNnE3Qx1Og4/oQvJ2C59oOxK3lChgpGuNLx55Rf7M2fh59rev0iJcoM11QztuA+gy8SIlJfR5zi5Cj4UK18WyHhWJJJVxSEUIrAFcAMswCaknit6vCF2dqtgKsooLgqKaKgBunD2mIiyOfXe+JMjGzdkSkUlkqFpUglgN1SQBiYepIlUooTKlDTKtfi34xltouxowD0AuoMcRTvOww393j4RiayTCAqorBatSt2uFReqRXgKa4Qxkg86TWjyyCSTWmpwwRqXuGcaf8AD5MwHsnBpQU1BHtEqfabiawqsl6VUEgCuV5ab92+Cy24LVWRaE1KkChNKVvDvA8QYZfg+0TarAy1wqMTQ6Ae8xP0iLnWfd/Y8hnF0tMoOpKVdQCzDEvL34+8ABnhrEHbrOK1vA1xvUNcMAtMh+sokulmK28iG8ySRiImJ0vQih3aw2IjSI1DXnCivSFLRI1AhIY4a6ceB4xA+sz3lYa0iVtdmlfs1nnSzR2vLMTcRiH4Ag0p9k8YhNnPRxxi4r+xLZqf4xlMLoExqTCpF7vC6vexwI0iirrMoYzLU1rDYt3jwhyk7CAkJWKigBY7zzGWZhYWZveYgHTL0ENbOSArDAi98/7xpOtorQkud2fplAPbLMQFgBlgcPiGY3w6t+3p7mWGmEXAt27hjLFBMJNTeyqRQGgwiJsaNVmYXa79Bh+UbTWrllvP0Gf61gPQvVLNLbMkkmpDTRX/AO14Ib9TX/liDdMm/jJgiKvEEEEAQnPeisdwJ8hDbbG00s8ppkw4DIDNjooG+OL9L+suZMYy1JAy7KUfxzPoICozNlvM71AoONW7ufA4mHNk2FLGLkvwCuR8ozZjaZuJKygfhFW/qbEw/FjA9uY5PFz8qxUatOCAXaJQUxRst3ewhKZb2qbkw007kuvjdU084clF0dhydvzhvPsYbHutxYUb+taGAE2jOFGBR6ZYstN9DV1HkITW2ye6k1GkivBFeu+alVPI0hnOszKaqSD9o58BMHybCMSrfiUmCh1BHqyZEfaXyAxgJR9nmgC9+pNJadxQNCfiFN1YaNj3T3tLiYIKfEdfXlCKXpWMgi7n2LH92db0tvcPLCHaWyXPXuky7tb60AYE6PTSuTDfjAEm3PLaoarAUVEyXdjX0OHCGm0DeJJIJOJoKUJ4UFI0mMQMuzXd739oQE3O7gDmST3oDWVbXlHAsDiAQSpx0qMRyhrOnE5nwH6xh1ta2drRqVI7papq2JIqK0BxOOsRZeAUv1wPpmeFYRmr57owTGwao/LMwDYmG09Maj9cYf8AZjGtQfdGFONd0Pl2UyupcKUr3iSQgpUlbw1oKime6Ag1bENxx56xeJG15AsMyztZVac7X0n4Xlrd19rChwGBrjFPtq0copqmJQ0px578/TKJiyS78tSN1ICFcd9hGQxha3Sij1IwMa0EA+kywyoGrQlgaV4HSHyIijuIBx1jGy5coyHZ51yYhHZy7pJmFjQ97JQoFfGN2wFPOA0tQ7leK/OG7nGHNs/hjmnzhCaIDu3Uyf8Alq/5s38UEa9Sx/5aP86Z8xBEVfIRtlqWUjTHNFQEk8oWji/Xx0uK0sUpsSL02h35L5fPhAVDrA6czbdPZJRKoO6KHIbh9TryhjsuwS5ChnzOIGvEmuQ4mIzYdnCL2jCu4bzoOA1J0AMSYs7OvazMVOKrlepkxGg+EaDHMwtxLWbXtxiO7RV34gfygUZ+ZoOEQdo2y+hPnT/StB84Ut5JMN5FgLVOg1+giepnTc7RnH32HIw4s2256+/e+8K+ucYeRoBCf7MeEJVl1YbD0jV8Jguk65r56eMPrXZldd+oIzXip05ZGKj+zngfSHmzbe0o0Nbvwn6RpTpZjS2uNkTgcgd5HwtvGR9YLSSSHU3ZgybRh8LbxElaJSzUqMdR4fKK/OJluQa3WOuhgJCTbhMGK94d2hPsn4eW79U1mt8R8BEdPNDfGYwYbx+Yh3JmXhhQk5nfXIwG5bfgN36yjSfYSJYmAgi8QQPd3E8/yz0wcOJ/XlCnasEdaCjChrzBBpvBGcAxEby8DGEGMLKkAnOl4buecO7M981eswBCqqxJC92goNKZjiIwyUocBXxY+H65Q3WYR3VvVBPDDQndmYBtbFobwyVlPnmPQQ6lW8ypYUZ1I8oTm2U3GY43VJoMAKD1hlbvd5n6QDm0zpjZk3lzUgAioz4iGyDeKcsvKHciz/u+0rihTDeGYKR6w42vKVcBneFPAwDKyklxE4DELZB3hE0ogFLZ/DHNPnDWa2MOLce4vNPxQlPgOv8AUXtK9In2c/4biYvKYCCPAof6oIb9RdkP/iZ3uns5Y5redvRk84Iiun2+1LKlPMb2Zasx5KCY8i7Yt7Wu1zJrmpmOW9cBHo/retxlbLn0NC92WP5jj6CPNeyF/eVOQx8oCybJ2f289JPuKCX+6tC39RKp/VE9t2XGeruz9y0TTmWWX5L2jesz0hXbozjj3fLHSnLYzMmBFFSxAHMmkWbaOyRLUIuSild+88znCvQOxB7SWPuKzeOCj8RiY6VyaKeMTWe/hzLaE2hovn+URxUn+8Slul4wh2VAN5xjeryaoWGsOpTh+6wod+n9ozKkVhdLJXCHqa0pYJplPdb2W13HjC22rJVb3n+cZWzX1KHMDA6kfmIdWQ3pfezBKNzH5ihjpzdVWpDaHMYeGkbWbusV0zH3TmPAxvbZPZvXStDyORjE4Uut8JoeRwP5xQ7unQU5xmWorkWhV0GFSTpd5fPSNlU0qTdG4ZwQ1aVQ8j/Ywq5C5mkS0+xK0gMtbxmFCTWtCtRgThlu8TXBB9gdmiTJjBnf3dw3/LzEFI3e5nrotSfHSFNjbPWZOZWquAJNQaCjEkkmgyGJhS73DS9mPZIG/Ov0hlKAJcd2hujA4ZOc9coCW2ztiU0l5KhSWXsv3ZrLW6C3te/UkmgpTeYqtpkBpRfUNh4xLdIrUDUClJdVFBQagZZ+02MQ0ubeATQkQCctHF2owqKDQnQ8oVng1qTUw/2yFUoihzNB7y0oFVbtzPeKnyiNmza8xAK2P2hE2IgrEe+InBAY2gtVTg0s+pH1hOccYXtgwXnL+ZhCZnAd86oZYGzJWHtNNJ4/vGFfIDyjEOeq1KbLs3EOfOY8ERUB19PTZ6DfOX8LRwLZnv8A3W+Rj0H16SL2za/BNQ+d4fWPPmy/aI3gjzEEdR6D0FjbjOmV8lHyAhptxs4b9B7V+5npumhxydF+qmNdsTc449TyxUr1buO1nDW5/uWJTpZkYp/RDaHZ2obnUr9R6gRYeklrqI59StbHP9ojEw6sFiEyTPmVxlrKoPvXq/hEMre+JhCy20oGAODChG8VqPIxuRIf2Qp2R+O/jyoKfWH9nld29uiAktjE9ItYWURqYzZhS8sfvFPGngcIcS7JSbPl75YmDmhAPowEMpE28yjeR84mn/6y9oJLA+Ly/wAjHTm41x7KttezXlPI+n/eGEuXfl/eT1GB9YsLyu8V+1T0YflEPstMKfDMdfkY7B3ZQWkKwuiqoSTxBU035ZQnKHw4ke8chy/tC2ykrZALl+7fFN12ZSuJxGMIlt/ePwjIcz+eHOAkO3a6EvAqWBN2lCQtNNYT2lbnaW0svdRFnEADvOQSQC2mNKU3CtYHS7LWYQFAa7QY5JeJr5aaxGT5941073jU1+kAvNcBKd3PWtcBuGfKE7HZGmq7AAhSSSaD2RgANTicBDe1T6DXfpr6wklsupcJYrj3QSoLHC8ae1TcajhAY6QTJYCS5bBjUl2BqMMAo0zJyrlnDTZK1nS6/EIbzFriByEKWKbdmIdzD5wFgsO1Hm/tCTRKbtZiszsg7Ud5Vuq4yUhQtOJ3xCbQUdq9Mq09IUIuz2RsFcgE8CQQ3gQD4QjNGJ5n6xBmx+2InViDsntCJuKFbWMF5p9YazGxh3axgOY+Rhk60yBJ0GpO6A9HdXCU2ZZP8oHzJP1jES+w7H2NmkyqU7OWiU+6oB9YzEVD9Y+z+32baUAqRLLjmnf+keWLK92YOceypiBgQRUEEEbwcDHkjppsdrJbJ0k+45u8VOKnyMBJ9HrV2doK6TUKfzJV09K+cPNozqxXQxZFZTRhQg7mXEeYHpEjPtQdQ4yYVpuOTL4GsSxjqGbTyrBgcQajwiw2naHaywd48jqIqloaCy2y7hofSMWJje2TMYYs8PLVRufoYjJqkZiLPKw7lz4cpaYiVfjD6x2VnO4bz+WsTFxZOjovTLxyTHx0/Pwizy5VZbTT77UX7q1Hzr5RCbDsl6ktKhAe++/eBvJ9ItG1HAREGABAA3AD8hGL7t8zFbY/vm+9/wDosQth9qZ/nH8IiSEzEt9ofO9/tiCk2iiTH+07eQAEehk/2fMAs2N7EsRd+1MY48KCG9/T/SvzJ3/qsao92UiVOAFQNaDU6Y3oR7TyGOGVfrAO7XbKoqAUCkniS1PkB6nfDENjCbPGLwyJFYDSe9T41hIrC9BpGpEAlSNWWkKGJbY1mRjUqCaYVEA02hNL5DdX0jMzZEwYd0nHC8AcN1aV8IV2shBbeCPkDEjM6UXrwa9da73biigSl1bwmCuWZBzOAwA593qZ6Y1zJ8q/ZvaETYEQlmFCOETGz5Myc4lyUabMOSoKnnwHE4R0ZL2lhqd3p/3i79VnQl585bZPW7IlkNKUjGawxDU+AHGupAphWJ3oX1WBaTtoXXbMSAaov3zk5+z7P3o6iqgCgwA0iDMEEEFEch6++i3aS1tssYyxcm0+Enut4E08RHXoRtdmWYjS3AZHUqwORBFCIDx7sufQlDkfTcYfMbhNfYY4/ZbRvun9ZRI9YnQ99n2oriZTd6U+9fhPEZGI6w2gTFun2hhjkRuMVDS04YGGLtEjbLMUGpQa6pwO8cYjJgiIUlz4XV4jjGyzSImLiWlDlEpZJYPtEnhkIrsu2U0h1L2g2gHzgq92W3Ki6Ko8AIRnbRMwM4qEHdXexObcgMKfa4RW9nWaZPbEm6MWY5KOW/hE09CVRMFXAcsyx9STziTnzpTHaVouS+Jqf9o+bRDnBUTkT8z6kRvtO1CZMw9gfhXAeefjGtlQu1aEljRQMTwAG+NoXYk4Y8P+0Pti7BtNsa7ZpTzMaEjBAcjec90U8+BjoHQrqomTSs23Ay5eB7EH94/Bj7g4Z/djs9ls6S0VJaqiKKKqgAADIADKIOTbG6lF7KtqtDicafwaXU3irqb/ADoIbW3qLP8AhWwcpkn/AHK4+Udnggrz7bOpG3L7EyyuPvzEPkZZHrETaeqfaiZSA/3Jss/iKx6YggPKs7oDtRc7HP8AAK34WMIJ0d2jLP8A0tqXlKmfRY9YwQHl9eh+0JuIstoYn4pZXSmb0ESFi6n9pTSLySpI/wDkmCo8JYasekIIDkvR7qPkS6Na57zj8Esdknialz4ER0zZGx5FlS5Z5UuUu5FArxJzY8TD6CAIIIIAggggCCCCAg+mPRxLfZmkvQHNHIrdYZHkcjwMeZekXR2dYpzI6lWU+BGhB1U7/rUR62iG6TdGpFul3Jy4j2XFL6Hgd28HAwHmKxW4Ng2BH68RGtq2UrYqbh4CqnwzWLN006ubRYyXpflVwmoDd/mGcvxw4xVJdomJgwJG+KhjO2VMXG4WG9O8PIYw2/Z99RzUiLJJ2gp1ofIw8S18YYKvIsDMcAx5Kx9aRNWPYdMZhujdgWPlgPXlD9rXvb1hWTZ3cXgKLq7m6g/nbA8hU8IYaGmgKEQXVGQGZP1JiP21bOyUylxmNg9PcHwfeOu7LfEhYVmzpnYWBGtE84GYBRJYOqk4LqL7U4AHPqnQTqnkWYCbbAtotBoaHGVLOfdB9s/abwAgOX9Ceri1W+j07GQcTNcHvbriZuOOA4x3Xop0IsthFZaXptKGa9C/hog4DxrFkAjMRRBBBAEEEEAQQQQBBBBAEEEEAQQQQBBBBAEEEEAQQQQBBBBAYIrgYp+3uraxWgllUyHONZVApPGWQV8gDFxggOLbS6nZ4r2U2TNG5w0tv9wiHPVlb1OFklNx7VKerCPQMEBw2w9XO0q92VZZH2iVY+gYxYLB1QB2DW61zJ1P8NO4nIsakjlSOpQQDHY+yJFlliXZ5SSkGijPiTmx4mH0EEAQQQQBBBBAEEEEAQQQQBBBBAEEEEAQQQQBBBBAEEEEB//Z"/>
          <p:cNvSpPr>
            <a:spLocks noChangeAspect="1" noChangeArrowheads="1"/>
          </p:cNvSpPr>
          <p:nvPr/>
        </p:nvSpPr>
        <p:spPr bwMode="auto">
          <a:xfrm>
            <a:off x="155575" y="-1722438"/>
            <a:ext cx="38100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AutoShape 4" descr="data:image/jpeg;base64,/9j/4AAQSkZJRgABAQAAAQABAAD/2wCEAAkGBxQTEhUUExQUFRUVFxgXGBcXGBcYFxgcGBcWFhgWHBYYHCggGBwlHBcXITEhJSorMC4uGB8zODMsNygtLisBCgoKDg0OFxAPFCwcFBwsLCwsLCssLC03MSwsLCwsLCwsKywuLC0wLCwsLCwsLywrLSwsLCwsLCwsLCwsKywrK//AABEIANoA5wMBIgACEQEDEQH/xAAcAAABBAMBAAAAAAAAAAAAAAAAAwQFBgECBwj/xABHEAACAAMFBAcFBQYEBAcAAAABAgADEQQSITFBBVFhcQYHEyKBkaEyQlKxwWJystHwFCMzgpLhQ3OiwhUlNPEkNURUY4PD/8QAGAEBAQEBAQAAAAAAAAAAAAAAAAECAwT/xAAhEQEBAQEAAQQCAwAAAAAAAAAAARECIRIxQXEDoRMiUf/aAAwDAQACEQMRAD8A7jBBBAEEEEAQQQQBBBBAEEEEAQQQQBBBBAEEEJWq0pLUvMZURcSzEBRzJgFYIpM7rSsAZ1DTHKjNZbXWO4McB40iu2rrUeYGCSUli8KXy7VSjXq3GWjVu0zGecB0raG1pUkEu4FM+HPd4xAjrFsNaF5g49k5U8mUERxba22Jk9iZqo4qSAGmqByAYgeRPOI0umkuaD9mapHkyA+sEeh5XTfZ7f8Aq5K/fa5+OkTFnt0qZS5MR6iousrVG8UMcTskzZ8lBMRmmOpoTaUN8GlaogqGHFct8Jt03kCYjXJzMkxHDd0XbrAmiA6gEUJxBIgO8QRFdG+kEm2yu1kMSoYqwYFWVgASpB4EHxiVgoggggCCCCAIIIIAggggCCCCAIIIIAggggCCCCAIIIIAggim9OOmH7PWRIoZ5GLZiUDkTvc6DxOgIPelvTGTYhd/iTiKrLBy3M590ep0ji3SfpDaLW9Zz1xAVBgiVIGC+OZqeMLvJZiWYlmY1Ziakk6knOGFtsLVqASDTLMEZGKhCXZwBQfrjAUhz3qYJjxNB8oQeQxzanBRT1NTAN5hAzhAncPE4CHJlAY08TifMwytNogjE98KE19BDMzaZRq71hMiCuo9UPTSzWRJ0m0uZd+YHVrrMp7oUglQaHujPCOvbI29ZrVX9nny5t3MKwLDmuY8Y8oRKdGtozLPapM+W1CkxAeKMwV1O8FSYD1bBAIIiiCCCAIIIIAggggCCCCAIII0mzAoLMaAZmAq9j6X9qsyZLlFpcqY0srlMa5S8QK50IN00rviy2O1JNRZktgyMKgjUfTlHMNv24WOcpkot6aXLBKElBirkMLqkilWoaHDGKnbntsqUFMybKlTi0wSxMKmhNSxAN4Kcc6A0JpAdm230tsdlNJ89Fb4BV3/AKEqRzMVmf1tWQGiJOfjdCj1NfSOTNYpUq4r9mXmAtdV6uooWvOF9ka1J1hCRb1lqWCyWDUKiYpag1p3DXHcRCfS2Z8urP1ty9JDeL0+kJnrdX/2/wDrH5Ry3o3aBabUUZFukM3cW4q0pQKtSaZ5mLXa9gSlFaEeMVlZx1ptOrLk2crMYEKxYFVPxEUxpnSIVdnHEsSzE1LHEsTiSTqaxD7Es7pWZLoS5uoCKmlaVyxrElPttpWtboIwIK0IO41WAcNY6Q2m2eGz7ZnDMSz5/kITO3T70ryP0gMT5UR1oFIfNtSU2t07mFIgdr22pouUAzt1q0ER5xjam+N6iARuRo0Ks3A+X5w3cnlAHagHGMiZg13cab66QztCGo4xY9iWdWC3TdcYrvLAEFeJ1H5iA9N7H2gk2VLZXUlkQkAgkVUGhGkP4862ez2q1Se40h6NmVRZ6nFiL5N4CtQa41rC2wemVrsRClpkwE0uO7M38t4kHLhz1ga9CQRUehvTqXbCZUxTItK1rKeoLUzK1GPEZjiMYt0RRBBBAEEEEAQQQQGsxwoJJAAFSTgABmSY490y6Y/tr9hLmdlZb1C2N6ddNb2AqJdRgNcK7omutrb9AtiQ0vjtJ5GksVon8xBJ4LTWOWWW2IArzCEDk4saKAtLqVOGpPEwE6LUsmU8wyS8sCrEk3jQ+2cbzU3EnMxN7T2aAJLtNM4TSoYPiwLDu0OdNMTlEKk79rUSgCtmqO1c4GYBj2SDOh1bdlEttLagmNfFOzk1odGmUKgDgoJ8SNxior/SaTJlgoiKvxBRQHmBnFekKGwIFN2ka7Z2iGckmsRY2gfdwgOjdGbPKlYgAE6iN+ku0xdIU54fSI/oXY5lokTJolCYJZoWdyo1wUAYnCGG1nqlQpUq4FNxpeFDqIC7dFpKi1WdGKqssAkk0HdWtMda0i422Yk/9lEvK1TlnNvpKQEg+IUR5/nbdtKnvENX4lH0pGZPS6YprdAO9WKmA7XaLBJnWOdPm4Bpk2feVV7UoncVVNMAaAnnxiB2j0JCSHcTqzZcpZzS7vdCteoofVu62mmlY5/J6dTAt29NC3WS6Gqt1vaWhwod0SL9Y815SymmtcW7gUFSEIKqzDFhgMICc6R9CpkiQ81pspxLuB1FbwL0AFCKe8Dyjn8pBXLKLNtTp41olPLdpdJkwTWIBUkqgQDE0ugKMOEVZJylzQgwDlkG6ELy1pC8xTStDDCWbxZGIFyrpXC9WlQDqcBhzgF3UQgUxjN6MKYB1M2cXlm4RWn6HCI2RaCpIOByIORoDmN+OB0zi/Suik0Cso37q1cEXWQgKSoxIb2s8MiNIj9q7Bv/AMRGluML1KHXA6GAirPtdgwY1DjJwxV8DQDtRW+B9sGHFq2k01r7zGZwQQWC4EC77uGQpp4RGf8ADGUzF7RKyyoIGbVqa8KUFc8xC1hlAkZaelfrASFt23aW7Nu72ks3lnVBm1A7vezIGB71d2UekOj9vNos0icRQzZSORpVlBNOEearbZ1RcDpTTcoHP2fUx3nq66VSLbZlWWBLmSUVHk1qVAF1SD7yGmB4UhSLZBBBEUQQQQBGCYzEX0otfZWO0zNUkzCOYQ09YDhto2gLXabXOb/Gd1HCWO4n+gLEZP2jLkySqzAXlinZC/UsOIUXQa1zjXo2Ep/FlrTDFl00xMTVrmIoN11J4FfpFRE7KvCV2lqmFbxrcGDMNB9leA84i9t7eaZ3UFyWuAUQbRcsak1iGnQDdjGoMYcxqpgOidXvSlbNJmSXWomGoINMeOBoBvAhLa8xXmrKl5EjSlTQA0Gg3ViobOejCLFs62os4zHI7qG7xbLCAf7ZkyrwQkAAXQd5FAfUgRAbQ2LQ4Q8tO065CWxBvAtjTiPzhN7cWBvM1c+6JYFORqYCvzbERDd5JETFqtJFKNXeGTGuuVMIbNbwfal+IP0pARZEYh9MmocoQYiASSYwyJHIkQ5lW6YM2vcGx+eMIgiFZdK01gJmQqut6hU6gYj1hBpdDUGCVNosadpAWnY3S60y2FZnaUIwmVOQIpWuoZhjXPeBE3adv9pIEsIVoFX2qrRWv13lyQlT9njhziXMBIrUcKZmlaCLPYLYFUKCqnie95nD1EBD2SWxnAFbzKakYd6mAz4ADlDaYjK5NSGqSaEgV1yiQtlsIaqk1GR1/PwhCVLL1JgjBnXxQSzf31LeOOUOejW1ZlhtMu0LWqHvD40JF9PEDzAOkI2Sa0tmKitaLXcTWL3tHYsiXOWzGzSgk0IJLqzierOLt+Y14q4vjUajGCu4SpgZQymoYAg7wRUGCIrohUWOQrEFpadkxGIJlEyifNIIipiCCCAIpvWxPddnuqGhmussngasR43aeMXKInpTsdbVZZkk5kVU7mXFT5jHgTBec2b7PPmyNnTkRKyq3aVuzAhbOp7w1NDnvhpbJM4UDymIFytWltgqEH3vixiU2b0veQChWu8EVpEftLpUZhwULyWkZ3r/AB3/AI/w2+PyZPpDWeQ4BBlkd1cqHvVapotdCIbz5B1IHM4+QxhwbVNnE3Qx1Og4/oQvJ2C59oOxK3lChgpGuNLx55Rf7M2fh59rev0iJcoM11QztuA+gy8SIlJfR5zi5Cj4UK18WyHhWJJJVxSEUIrAFcAMswCaknit6vCF2dqtgKsooLgqKaKgBunD2mIiyOfXe+JMjGzdkSkUlkqFpUglgN1SQBiYepIlUooTKlDTKtfi34xltouxowD0AuoMcRTvOww393j4RiayTCAqorBatSt2uFReqRXgKa4Qxkg86TWjyyCSTWmpwwRqXuGcaf8AD5MwHsnBpQU1BHtEqfabiawqsl6VUEgCuV5ab92+Cy24LVWRaE1KkChNKVvDvA8QYZfg+0TarAy1wqMTQ6Ae8xP0iLnWfd/Y8hnF0tMoOpKVdQCzDEvL34+8ABnhrEHbrOK1vA1xvUNcMAtMh+sokulmK28iG8ySRiImJ0vQih3aw2IjSI1DXnCivSFLRI1AhIY4a6ceB4xA+sz3lYa0iVtdmlfs1nnSzR2vLMTcRiH4Ag0p9k8YhNnPRxxi4r+xLZqf4xlMLoExqTCpF7vC6vexwI0iirrMoYzLU1rDYt3jwhyk7CAkJWKigBY7zzGWZhYWZveYgHTL0ENbOSArDAi98/7xpOtorQkud2fplAPbLMQFgBlgcPiGY3w6t+3p7mWGmEXAt27hjLFBMJNTeyqRQGgwiJsaNVmYXa79Bh+UbTWrllvP0Gf61gPQvVLNLbMkkmpDTRX/AO14Ib9TX/liDdMm/jJgiKvEEEEAQnPeisdwJ8hDbbG00s8ppkw4DIDNjooG+OL9L+suZMYy1JAy7KUfxzPoICozNlvM71AoONW7ufA4mHNk2FLGLkvwCuR8ozZjaZuJKygfhFW/qbEw/FjA9uY5PFz8qxUatOCAXaJQUxRst3ewhKZb2qbkw007kuvjdU084clF0dhydvzhvPsYbHutxYUb+taGAE2jOFGBR6ZYstN9DV1HkITW2ye6k1GkivBFeu+alVPI0hnOszKaqSD9o58BMHybCMSrfiUmCh1BHqyZEfaXyAxgJR9nmgC9+pNJadxQNCfiFN1YaNj3T3tLiYIKfEdfXlCKXpWMgi7n2LH92db0tvcPLCHaWyXPXuky7tb60AYE6PTSuTDfjAEm3PLaoarAUVEyXdjX0OHCGm0DeJJIJOJoKUJ4UFI0mMQMuzXd739oQE3O7gDmST3oDWVbXlHAsDiAQSpx0qMRyhrOnE5nwH6xh1ta2drRqVI7papq2JIqK0BxOOsRZeAUv1wPpmeFYRmr57owTGwao/LMwDYmG09Maj9cYf8AZjGtQfdGFONd0Pl2UyupcKUr3iSQgpUlbw1oKime6Ag1bENxx56xeJG15AsMyztZVac7X0n4Xlrd19rChwGBrjFPtq0copqmJQ0px578/TKJiyS78tSN1ICFcd9hGQxha3Sij1IwMa0EA+kywyoGrQlgaV4HSHyIijuIBx1jGy5coyHZ51yYhHZy7pJmFjQ97JQoFfGN2wFPOA0tQ7leK/OG7nGHNs/hjmnzhCaIDu3Uyf8Alq/5s38UEa9Sx/5aP86Z8xBEVfIRtlqWUjTHNFQEk8oWji/Xx0uK0sUpsSL02h35L5fPhAVDrA6czbdPZJRKoO6KHIbh9TryhjsuwS5ChnzOIGvEmuQ4mIzYdnCL2jCu4bzoOA1J0AMSYs7OvazMVOKrlepkxGg+EaDHMwtxLWbXtxiO7RV34gfygUZ+ZoOEQdo2y+hPnT/StB84Ut5JMN5FgLVOg1+giepnTc7RnH32HIw4s2256+/e+8K+ucYeRoBCf7MeEJVl1YbD0jV8Jguk65r56eMPrXZldd+oIzXip05ZGKj+zngfSHmzbe0o0Nbvwn6RpTpZjS2uNkTgcgd5HwtvGR9YLSSSHU3ZgybRh8LbxElaJSzUqMdR4fKK/OJluQa3WOuhgJCTbhMGK94d2hPsn4eW79U1mt8R8BEdPNDfGYwYbx+Yh3JmXhhQk5nfXIwG5bfgN36yjSfYSJYmAgi8QQPd3E8/yz0wcOJ/XlCnasEdaCjChrzBBpvBGcAxEby8DGEGMLKkAnOl4buecO7M981eswBCqqxJC92goNKZjiIwyUocBXxY+H65Q3WYR3VvVBPDDQndmYBtbFobwyVlPnmPQQ6lW8ypYUZ1I8oTm2U3GY43VJoMAKD1hlbvd5n6QDm0zpjZk3lzUgAioz4iGyDeKcsvKHciz/u+0rihTDeGYKR6w42vKVcBneFPAwDKyklxE4DELZB3hE0ogFLZ/DHNPnDWa2MOLce4vNPxQlPgOv8AUXtK9In2c/4biYvKYCCPAof6oIb9RdkP/iZ3uns5Y5redvRk84Iiun2+1LKlPMb2Zasx5KCY8i7Yt7Wu1zJrmpmOW9cBHo/retxlbLn0NC92WP5jj6CPNeyF/eVOQx8oCybJ2f289JPuKCX+6tC39RKp/VE9t2XGeruz9y0TTmWWX5L2jesz0hXbozjj3fLHSnLYzMmBFFSxAHMmkWbaOyRLUIuSild+88znCvQOxB7SWPuKzeOCj8RiY6VyaKeMTWe/hzLaE2hovn+URxUn+8Slul4wh2VAN5xjeryaoWGsOpTh+6wod+n9ozKkVhdLJXCHqa0pYJplPdb2W13HjC22rJVb3n+cZWzX1KHMDA6kfmIdWQ3pfezBKNzH5ihjpzdVWpDaHMYeGkbWbusV0zH3TmPAxvbZPZvXStDyORjE4Uut8JoeRwP5xQ7unQU5xmWorkWhV0GFSTpd5fPSNlU0qTdG4ZwQ1aVQ8j/Ywq5C5mkS0+xK0gMtbxmFCTWtCtRgThlu8TXBB9gdmiTJjBnf3dw3/LzEFI3e5nrotSfHSFNjbPWZOZWquAJNQaCjEkkmgyGJhS73DS9mPZIG/Ov0hlKAJcd2hujA4ZOc9coCW2ztiU0l5KhSWXsv3ZrLW6C3te/UkmgpTeYqtpkBpRfUNh4xLdIrUDUClJdVFBQagZZ+02MQ0ubeATQkQCctHF2owqKDQnQ8oVng1qTUw/2yFUoihzNB7y0oFVbtzPeKnyiNmza8xAK2P2hE2IgrEe+InBAY2gtVTg0s+pH1hOccYXtgwXnL+ZhCZnAd86oZYGzJWHtNNJ4/vGFfIDyjEOeq1KbLs3EOfOY8ERUB19PTZ6DfOX8LRwLZnv8A3W+Rj0H16SL2za/BNQ+d4fWPPmy/aI3gjzEEdR6D0FjbjOmV8lHyAhptxs4b9B7V+5npumhxydF+qmNdsTc449TyxUr1buO1nDW5/uWJTpZkYp/RDaHZ2obnUr9R6gRYeklrqI59StbHP9ojEw6sFiEyTPmVxlrKoPvXq/hEMre+JhCy20oGAODChG8VqPIxuRIf2Qp2R+O/jyoKfWH9nld29uiAktjE9ItYWURqYzZhS8sfvFPGngcIcS7JSbPl75YmDmhAPowEMpE28yjeR84mn/6y9oJLA+Ly/wAjHTm41x7KttezXlPI+n/eGEuXfl/eT1GB9YsLyu8V+1T0YflEPstMKfDMdfkY7B3ZQWkKwuiqoSTxBU035ZQnKHw4ke8chy/tC2ykrZALl+7fFN12ZSuJxGMIlt/ePwjIcz+eHOAkO3a6EvAqWBN2lCQtNNYT2lbnaW0svdRFnEADvOQSQC2mNKU3CtYHS7LWYQFAa7QY5JeJr5aaxGT5941073jU1+kAvNcBKd3PWtcBuGfKE7HZGmq7AAhSSSaD2RgANTicBDe1T6DXfpr6wklsupcJYrj3QSoLHC8ae1TcajhAY6QTJYCS5bBjUl2BqMMAo0zJyrlnDTZK1nS6/EIbzFriByEKWKbdmIdzD5wFgsO1Hm/tCTRKbtZiszsg7Ud5Vuq4yUhQtOJ3xCbQUdq9Mq09IUIuz2RsFcgE8CQQ3gQD4QjNGJ5n6xBmx+2InViDsntCJuKFbWMF5p9YazGxh3axgOY+Rhk60yBJ0GpO6A9HdXCU2ZZP8oHzJP1jES+w7H2NmkyqU7OWiU+6oB9YzEVD9Y+z+32baUAqRLLjmnf+keWLK92YOceypiBgQRUEEEbwcDHkjppsdrJbJ0k+45u8VOKnyMBJ9HrV2doK6TUKfzJV09K+cPNozqxXQxZFZTRhQg7mXEeYHpEjPtQdQ4yYVpuOTL4GsSxjqGbTyrBgcQajwiw2naHaywd48jqIqloaCy2y7hofSMWJje2TMYYs8PLVRufoYjJqkZiLPKw7lz4cpaYiVfjD6x2VnO4bz+WsTFxZOjovTLxyTHx0/Pwizy5VZbTT77UX7q1Hzr5RCbDsl6ktKhAe++/eBvJ9ItG1HAREGABAA3AD8hGL7t8zFbY/vm+9/wDosQth9qZ/nH8IiSEzEt9ofO9/tiCk2iiTH+07eQAEehk/2fMAs2N7EsRd+1MY48KCG9/T/SvzJ3/qsao92UiVOAFQNaDU6Y3oR7TyGOGVfrAO7XbKoqAUCkniS1PkB6nfDENjCbPGLwyJFYDSe9T41hIrC9BpGpEAlSNWWkKGJbY1mRjUqCaYVEA02hNL5DdX0jMzZEwYd0nHC8AcN1aV8IV2shBbeCPkDEjM6UXrwa9da73biigSl1bwmCuWZBzOAwA593qZ6Y1zJ8q/ZvaETYEQlmFCOETGz5Myc4lyUabMOSoKnnwHE4R0ZL2lhqd3p/3i79VnQl585bZPW7IlkNKUjGawxDU+AHGupAphWJ3oX1WBaTtoXXbMSAaov3zk5+z7P3o6iqgCgwA0iDMEEEFEch6++i3aS1tssYyxcm0+Enut4E08RHXoRtdmWYjS3AZHUqwORBFCIDx7sufQlDkfTcYfMbhNfYY4/ZbRvun9ZRI9YnQ99n2oriZTd6U+9fhPEZGI6w2gTFun2hhjkRuMVDS04YGGLtEjbLMUGpQa6pwO8cYjJgiIUlz4XV4jjGyzSImLiWlDlEpZJYPtEnhkIrsu2U0h1L2g2gHzgq92W3Ki6Ko8AIRnbRMwM4qEHdXexObcgMKfa4RW9nWaZPbEm6MWY5KOW/hE09CVRMFXAcsyx9STziTnzpTHaVouS+Jqf9o+bRDnBUTkT8z6kRvtO1CZMw9gfhXAeefjGtlQu1aEljRQMTwAG+NoXYk4Y8P+0Pti7BtNsa7ZpTzMaEjBAcjec90U8+BjoHQrqomTSs23Ay5eB7EH94/Bj7g4Z/djs9ls6S0VJaqiKKKqgAADIADKIOTbG6lF7KtqtDicafwaXU3irqb/ADoIbW3qLP8AhWwcpkn/AHK4+Udnggrz7bOpG3L7EyyuPvzEPkZZHrETaeqfaiZSA/3Jss/iKx6YggPKs7oDtRc7HP8AAK34WMIJ0d2jLP8A0tqXlKmfRY9YwQHl9eh+0JuIstoYn4pZXSmb0ESFi6n9pTSLySpI/wDkmCo8JYasekIIDkvR7qPkS6Na57zj8Esdknialz4ER0zZGx5FlS5Z5UuUu5FArxJzY8TD6CAIIIIAggggCCCCAg+mPRxLfZmkvQHNHIrdYZHkcjwMeZekXR2dYpzI6lWU+BGhB1U7/rUR62iG6TdGpFul3Jy4j2XFL6Hgd28HAwHmKxW4Ng2BH68RGtq2UrYqbh4CqnwzWLN006ubRYyXpflVwmoDd/mGcvxw4xVJdomJgwJG+KhjO2VMXG4WG9O8PIYw2/Z99RzUiLJJ2gp1ofIw8S18YYKvIsDMcAx5Kx9aRNWPYdMZhujdgWPlgPXlD9rXvb1hWTZ3cXgKLq7m6g/nbA8hU8IYaGmgKEQXVGQGZP1JiP21bOyUylxmNg9PcHwfeOu7LfEhYVmzpnYWBGtE84GYBRJYOqk4LqL7U4AHPqnQTqnkWYCbbAtotBoaHGVLOfdB9s/abwAgOX9Ceri1W+j07GQcTNcHvbriZuOOA4x3Xop0IsthFZaXptKGa9C/hog4DxrFkAjMRRBBBAEEEEAQQQQBBBBAEEEEAQQQQBBBBAEEEEAQQQQBBBBAYIrgYp+3uraxWgllUyHONZVApPGWQV8gDFxggOLbS6nZ4r2U2TNG5w0tv9wiHPVlb1OFklNx7VKerCPQMEBw2w9XO0q92VZZH2iVY+gYxYLB1QB2DW61zJ1P8NO4nIsakjlSOpQQDHY+yJFlliXZ5SSkGijPiTmx4mH0EEAQQQQBBBBAEEEEAQQQQBBBBAEEEEAQQQQBBBBAEEEEB//Z"/>
          <p:cNvSpPr>
            <a:spLocks noChangeAspect="1" noChangeArrowheads="1"/>
          </p:cNvSpPr>
          <p:nvPr/>
        </p:nvSpPr>
        <p:spPr bwMode="auto">
          <a:xfrm>
            <a:off x="307975" y="-1570038"/>
            <a:ext cx="38100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AutoShape 6" descr="data:image/jpeg;base64,/9j/4AAQSkZJRgABAQAAAQABAAD/2wCEAAkGBxQTEhUUExQUFRUVFxgXGBcXGBcYFxgcGBcWFhgWHBYYHCggGBwlHBcXITEhJSorMC4uGB8zODMsNygtLisBCgoKDg0OFxAPFCwcFBwsLCwsLCssLC03MSwsLCwsLCwsKywuLC0wLCwsLCwsLywrLSwsLCwsLCwsLCwsKywrK//AABEIANoA5wMBIgACEQEDEQH/xAAcAAABBAMBAAAAAAAAAAAAAAAAAwQFBgECBwj/xABHEAACAAMFBAcFBQYEBAcAAAABAgADEQQSITFBBVFhcQYHEyKBkaEyQlKxwWJystHwFCMzgpLhQ3OiwhUlNPEkNURUY4PD/8QAGAEBAQEBAQAAAAAAAAAAAAAAAAECAwT/xAAhEQEBAQEAAQQCAwAAAAAAAAAAARECIRIxQXEDoRMiUf/aAAwDAQACEQMRAD8A7jBBBAEEEEAQQQQBBBBAEEEEAQQQQBBBBAEEEJWq0pLUvMZURcSzEBRzJgFYIpM7rSsAZ1DTHKjNZbXWO4McB40iu2rrUeYGCSUli8KXy7VSjXq3GWjVu0zGecB0raG1pUkEu4FM+HPd4xAjrFsNaF5g49k5U8mUERxba22Jk9iZqo4qSAGmqByAYgeRPOI0umkuaD9mapHkyA+sEeh5XTfZ7f8Aq5K/fa5+OkTFnt0qZS5MR6iousrVG8UMcTskzZ8lBMRmmOpoTaUN8GlaogqGHFct8Jt03kCYjXJzMkxHDd0XbrAmiA6gEUJxBIgO8QRFdG+kEm2yu1kMSoYqwYFWVgASpB4EHxiVgoggggCCCCAIIIIAggggCCCCAIIIIAggggCCCCAIIIIAggim9OOmH7PWRIoZ5GLZiUDkTvc6DxOgIPelvTGTYhd/iTiKrLBy3M590ep0ji3SfpDaLW9Zz1xAVBgiVIGC+OZqeMLvJZiWYlmY1Ziakk6knOGFtsLVqASDTLMEZGKhCXZwBQfrjAUhz3qYJjxNB8oQeQxzanBRT1NTAN5hAzhAncPE4CHJlAY08TifMwytNogjE98KE19BDMzaZRq71hMiCuo9UPTSzWRJ0m0uZd+YHVrrMp7oUglQaHujPCOvbI29ZrVX9nny5t3MKwLDmuY8Y8oRKdGtozLPapM+W1CkxAeKMwV1O8FSYD1bBAIIiiCCCAIIIIAggggCCCCAIII0mzAoLMaAZmAq9j6X9qsyZLlFpcqY0srlMa5S8QK50IN00rviy2O1JNRZktgyMKgjUfTlHMNv24WOcpkot6aXLBKElBirkMLqkilWoaHDGKnbntsqUFMybKlTi0wSxMKmhNSxAN4Kcc6A0JpAdm230tsdlNJ89Fb4BV3/AKEqRzMVmf1tWQGiJOfjdCj1NfSOTNYpUq4r9mXmAtdV6uooWvOF9ka1J1hCRb1lqWCyWDUKiYpag1p3DXHcRCfS2Z8urP1ty9JDeL0+kJnrdX/2/wDrH5Ry3o3aBabUUZFukM3cW4q0pQKtSaZ5mLXa9gSlFaEeMVlZx1ptOrLk2crMYEKxYFVPxEUxpnSIVdnHEsSzE1LHEsTiSTqaxD7Es7pWZLoS5uoCKmlaVyxrElPttpWtboIwIK0IO41WAcNY6Q2m2eGz7ZnDMSz5/kITO3T70ryP0gMT5UR1oFIfNtSU2t07mFIgdr22pouUAzt1q0ER5xjam+N6iARuRo0Ks3A+X5w3cnlAHagHGMiZg13cab66QztCGo4xY9iWdWC3TdcYrvLAEFeJ1H5iA9N7H2gk2VLZXUlkQkAgkVUGhGkP4862ez2q1Se40h6NmVRZ6nFiL5N4CtQa41rC2wemVrsRClpkwE0uO7M38t4kHLhz1ga9CQRUehvTqXbCZUxTItK1rKeoLUzK1GPEZjiMYt0RRBBBAEEEEAQQQQGsxwoJJAAFSTgABmSY490y6Y/tr9hLmdlZb1C2N6ddNb2AqJdRgNcK7omutrb9AtiQ0vjtJ5GksVon8xBJ4LTWOWWW2IArzCEDk4saKAtLqVOGpPEwE6LUsmU8wyS8sCrEk3jQ+2cbzU3EnMxN7T2aAJLtNM4TSoYPiwLDu0OdNMTlEKk79rUSgCtmqO1c4GYBj2SDOh1bdlEttLagmNfFOzk1odGmUKgDgoJ8SNxior/SaTJlgoiKvxBRQHmBnFekKGwIFN2ka7Z2iGckmsRY2gfdwgOjdGbPKlYgAE6iN+ku0xdIU54fSI/oXY5lokTJolCYJZoWdyo1wUAYnCGG1nqlQpUq4FNxpeFDqIC7dFpKi1WdGKqssAkk0HdWtMda0i422Yk/9lEvK1TlnNvpKQEg+IUR5/nbdtKnvENX4lH0pGZPS6YprdAO9WKmA7XaLBJnWOdPm4Bpk2feVV7UoncVVNMAaAnnxiB2j0JCSHcTqzZcpZzS7vdCteoofVu62mmlY5/J6dTAt29NC3WS6Gqt1vaWhwod0SL9Y815SymmtcW7gUFSEIKqzDFhgMICc6R9CpkiQ81pspxLuB1FbwL0AFCKe8Dyjn8pBXLKLNtTp41olPLdpdJkwTWIBUkqgQDE0ugKMOEVZJylzQgwDlkG6ELy1pC8xTStDDCWbxZGIFyrpXC9WlQDqcBhzgF3UQgUxjN6MKYB1M2cXlm4RWn6HCI2RaCpIOByIORoDmN+OB0zi/Suik0Cso37q1cEXWQgKSoxIb2s8MiNIj9q7Bv/AMRGluML1KHXA6GAirPtdgwY1DjJwxV8DQDtRW+B9sGHFq2k01r7zGZwQQWC4EC77uGQpp4RGf8ADGUzF7RKyyoIGbVqa8KUFc8xC1hlAkZaelfrASFt23aW7Nu72ks3lnVBm1A7vezIGB71d2UekOj9vNos0icRQzZSORpVlBNOEearbZ1RcDpTTcoHP2fUx3nq66VSLbZlWWBLmSUVHk1qVAF1SD7yGmB4UhSLZBBBEUQQQQBGCYzEX0otfZWO0zNUkzCOYQ09YDhto2gLXabXOb/Gd1HCWO4n+gLEZP2jLkySqzAXlinZC/UsOIUXQa1zjXo2Ep/FlrTDFl00xMTVrmIoN11J4FfpFRE7KvCV2lqmFbxrcGDMNB9leA84i9t7eaZ3UFyWuAUQbRcsak1iGnQDdjGoMYcxqpgOidXvSlbNJmSXWomGoINMeOBoBvAhLa8xXmrKl5EjSlTQA0Gg3ViobOejCLFs62os4zHI7qG7xbLCAf7ZkyrwQkAAXQd5FAfUgRAbQ2LQ4Q8tO065CWxBvAtjTiPzhN7cWBvM1c+6JYFORqYCvzbERDd5JETFqtJFKNXeGTGuuVMIbNbwfal+IP0pARZEYh9MmocoQYiASSYwyJHIkQ5lW6YM2vcGx+eMIgiFZdK01gJmQqut6hU6gYj1hBpdDUGCVNosadpAWnY3S60y2FZnaUIwmVOQIpWuoZhjXPeBE3adv9pIEsIVoFX2qrRWv13lyQlT9njhziXMBIrUcKZmlaCLPYLYFUKCqnie95nD1EBD2SWxnAFbzKakYd6mAz4ADlDaYjK5NSGqSaEgV1yiQtlsIaqk1GR1/PwhCVLL1JgjBnXxQSzf31LeOOUOejW1ZlhtMu0LWqHvD40JF9PEDzAOkI2Sa0tmKitaLXcTWL3tHYsiXOWzGzSgk0IJLqzierOLt+Y14q4vjUajGCu4SpgZQymoYAg7wRUGCIrohUWOQrEFpadkxGIJlEyifNIIipiCCCAIpvWxPddnuqGhmussngasR43aeMXKInpTsdbVZZkk5kVU7mXFT5jHgTBec2b7PPmyNnTkRKyq3aVuzAhbOp7w1NDnvhpbJM4UDymIFytWltgqEH3vixiU2b0veQChWu8EVpEftLpUZhwULyWkZ3r/AB3/AI/w2+PyZPpDWeQ4BBlkd1cqHvVapotdCIbz5B1IHM4+QxhwbVNnE3Qx1Og4/oQvJ2C59oOxK3lChgpGuNLx55Rf7M2fh59rev0iJcoM11QztuA+gy8SIlJfR5zi5Cj4UK18WyHhWJJJVxSEUIrAFcAMswCaknit6vCF2dqtgKsooLgqKaKgBunD2mIiyOfXe+JMjGzdkSkUlkqFpUglgN1SQBiYepIlUooTKlDTKtfi34xltouxowD0AuoMcRTvOww393j4RiayTCAqorBatSt2uFReqRXgKa4Qxkg86TWjyyCSTWmpwwRqXuGcaf8AD5MwHsnBpQU1BHtEqfabiawqsl6VUEgCuV5ab92+Cy24LVWRaE1KkChNKVvDvA8QYZfg+0TarAy1wqMTQ6Ae8xP0iLnWfd/Y8hnF0tMoOpKVdQCzDEvL34+8ABnhrEHbrOK1vA1xvUNcMAtMh+sokulmK28iG8ySRiImJ0vQih3aw2IjSI1DXnCivSFLRI1AhIY4a6ceB4xA+sz3lYa0iVtdmlfs1nnSzR2vLMTcRiH4Ag0p9k8YhNnPRxxi4r+xLZqf4xlMLoExqTCpF7vC6vexwI0iirrMoYzLU1rDYt3jwhyk7CAkJWKigBY7zzGWZhYWZveYgHTL0ENbOSArDAi98/7xpOtorQkud2fplAPbLMQFgBlgcPiGY3w6t+3p7mWGmEXAt27hjLFBMJNTeyqRQGgwiJsaNVmYXa79Bh+UbTWrllvP0Gf61gPQvVLNLbMkkmpDTRX/AO14Ib9TX/liDdMm/jJgiKvEEEEAQnPeisdwJ8hDbbG00s8ppkw4DIDNjooG+OL9L+suZMYy1JAy7KUfxzPoICozNlvM71AoONW7ufA4mHNk2FLGLkvwCuR8ozZjaZuJKygfhFW/qbEw/FjA9uY5PFz8qxUatOCAXaJQUxRst3ewhKZb2qbkw007kuvjdU084clF0dhydvzhvPsYbHutxYUb+taGAE2jOFGBR6ZYstN9DV1HkITW2ye6k1GkivBFeu+alVPI0hnOszKaqSD9o58BMHybCMSrfiUmCh1BHqyZEfaXyAxgJR9nmgC9+pNJadxQNCfiFN1YaNj3T3tLiYIKfEdfXlCKXpWMgi7n2LH92db0tvcPLCHaWyXPXuky7tb60AYE6PTSuTDfjAEm3PLaoarAUVEyXdjX0OHCGm0DeJJIJOJoKUJ4UFI0mMQMuzXd739oQE3O7gDmST3oDWVbXlHAsDiAQSpx0qMRyhrOnE5nwH6xh1ta2drRqVI7papq2JIqK0BxOOsRZeAUv1wPpmeFYRmr57owTGwao/LMwDYmG09Maj9cYf8AZjGtQfdGFONd0Pl2UyupcKUr3iSQgpUlbw1oKime6Ag1bENxx56xeJG15AsMyztZVac7X0n4Xlrd19rChwGBrjFPtq0copqmJQ0px578/TKJiyS78tSN1ICFcd9hGQxha3Sij1IwMa0EA+kywyoGrQlgaV4HSHyIijuIBx1jGy5coyHZ51yYhHZy7pJmFjQ97JQoFfGN2wFPOA0tQ7leK/OG7nGHNs/hjmnzhCaIDu3Uyf8Alq/5s38UEa9Sx/5aP86Z8xBEVfIRtlqWUjTHNFQEk8oWji/Xx0uK0sUpsSL02h35L5fPhAVDrA6czbdPZJRKoO6KHIbh9TryhjsuwS5ChnzOIGvEmuQ4mIzYdnCL2jCu4bzoOA1J0AMSYs7OvazMVOKrlepkxGg+EaDHMwtxLWbXtxiO7RV34gfygUZ+ZoOEQdo2y+hPnT/StB84Ut5JMN5FgLVOg1+giepnTc7RnH32HIw4s2256+/e+8K+ucYeRoBCf7MeEJVl1YbD0jV8Jguk65r56eMPrXZldd+oIzXip05ZGKj+zngfSHmzbe0o0Nbvwn6RpTpZjS2uNkTgcgd5HwtvGR9YLSSSHU3ZgybRh8LbxElaJSzUqMdR4fKK/OJluQa3WOuhgJCTbhMGK94d2hPsn4eW79U1mt8R8BEdPNDfGYwYbx+Yh3JmXhhQk5nfXIwG5bfgN36yjSfYSJYmAgi8QQPd3E8/yz0wcOJ/XlCnasEdaCjChrzBBpvBGcAxEby8DGEGMLKkAnOl4buecO7M981eswBCqqxJC92goNKZjiIwyUocBXxY+H65Q3WYR3VvVBPDDQndmYBtbFobwyVlPnmPQQ6lW8ypYUZ1I8oTm2U3GY43VJoMAKD1hlbvd5n6QDm0zpjZk3lzUgAioz4iGyDeKcsvKHciz/u+0rihTDeGYKR6w42vKVcBneFPAwDKyklxE4DELZB3hE0ogFLZ/DHNPnDWa2MOLce4vNPxQlPgOv8AUXtK9In2c/4biYvKYCCPAof6oIb9RdkP/iZ3uns5Y5redvRk84Iiun2+1LKlPMb2Zasx5KCY8i7Yt7Wu1zJrmpmOW9cBHo/retxlbLn0NC92WP5jj6CPNeyF/eVOQx8oCybJ2f289JPuKCX+6tC39RKp/VE9t2XGeruz9y0TTmWWX5L2jesz0hXbozjj3fLHSnLYzMmBFFSxAHMmkWbaOyRLUIuSild+88znCvQOxB7SWPuKzeOCj8RiY6VyaKeMTWe/hzLaE2hovn+URxUn+8Slul4wh2VAN5xjeryaoWGsOpTh+6wod+n9ozKkVhdLJXCHqa0pYJplPdb2W13HjC22rJVb3n+cZWzX1KHMDA6kfmIdWQ3pfezBKNzH5ihjpzdVWpDaHMYeGkbWbusV0zH3TmPAxvbZPZvXStDyORjE4Uut8JoeRwP5xQ7unQU5xmWorkWhV0GFSTpd5fPSNlU0qTdG4ZwQ1aVQ8j/Ywq5C5mkS0+xK0gMtbxmFCTWtCtRgThlu8TXBB9gdmiTJjBnf3dw3/LzEFI3e5nrotSfHSFNjbPWZOZWquAJNQaCjEkkmgyGJhS73DS9mPZIG/Ov0hlKAJcd2hujA4ZOc9coCW2ztiU0l5KhSWXsv3ZrLW6C3te/UkmgpTeYqtpkBpRfUNh4xLdIrUDUClJdVFBQagZZ+02MQ0ubeATQkQCctHF2owqKDQnQ8oVng1qTUw/2yFUoihzNB7y0oFVbtzPeKnyiNmza8xAK2P2hE2IgrEe+InBAY2gtVTg0s+pH1hOccYXtgwXnL+ZhCZnAd86oZYGzJWHtNNJ4/vGFfIDyjEOeq1KbLs3EOfOY8ERUB19PTZ6DfOX8LRwLZnv8A3W+Rj0H16SL2za/BNQ+d4fWPPmy/aI3gjzEEdR6D0FjbjOmV8lHyAhptxs4b9B7V+5npumhxydF+qmNdsTc449TyxUr1buO1nDW5/uWJTpZkYp/RDaHZ2obnUr9R6gRYeklrqI59StbHP9ojEw6sFiEyTPmVxlrKoPvXq/hEMre+JhCy20oGAODChG8VqPIxuRIf2Qp2R+O/jyoKfWH9nld29uiAktjE9ItYWURqYzZhS8sfvFPGngcIcS7JSbPl75YmDmhAPowEMpE28yjeR84mn/6y9oJLA+Ly/wAjHTm41x7KttezXlPI+n/eGEuXfl/eT1GB9YsLyu8V+1T0YflEPstMKfDMdfkY7B3ZQWkKwuiqoSTxBU035ZQnKHw4ke8chy/tC2ykrZALl+7fFN12ZSuJxGMIlt/ePwjIcz+eHOAkO3a6EvAqWBN2lCQtNNYT2lbnaW0svdRFnEADvOQSQC2mNKU3CtYHS7LWYQFAa7QY5JeJr5aaxGT5941073jU1+kAvNcBKd3PWtcBuGfKE7HZGmq7AAhSSSaD2RgANTicBDe1T6DXfpr6wklsupcJYrj3QSoLHC8ae1TcajhAY6QTJYCS5bBjUl2BqMMAo0zJyrlnDTZK1nS6/EIbzFriByEKWKbdmIdzD5wFgsO1Hm/tCTRKbtZiszsg7Ud5Vuq4yUhQtOJ3xCbQUdq9Mq09IUIuz2RsFcgE8CQQ3gQD4QjNGJ5n6xBmx+2InViDsntCJuKFbWMF5p9YazGxh3axgOY+Rhk60yBJ0GpO6A9HdXCU2ZZP8oHzJP1jES+w7H2NmkyqU7OWiU+6oB9YzEVD9Y+z+32baUAqRLLjmnf+keWLK92YOceypiBgQRUEEEbwcDHkjppsdrJbJ0k+45u8VOKnyMBJ9HrV2doK6TUKfzJV09K+cPNozqxXQxZFZTRhQg7mXEeYHpEjPtQdQ4yYVpuOTL4GsSxjqGbTyrBgcQajwiw2naHaywd48jqIqloaCy2y7hofSMWJje2TMYYs8PLVRufoYjJqkZiLPKw7lz4cpaYiVfjD6x2VnO4bz+WsTFxZOjovTLxyTHx0/Pwizy5VZbTT77UX7q1Hzr5RCbDsl6ktKhAe++/eBvJ9ItG1HAREGABAA3AD8hGL7t8zFbY/vm+9/wDosQth9qZ/nH8IiSEzEt9ofO9/tiCk2iiTH+07eQAEehk/2fMAs2N7EsRd+1MY48KCG9/T/SvzJ3/qsao92UiVOAFQNaDU6Y3oR7TyGOGVfrAO7XbKoqAUCkniS1PkB6nfDENjCbPGLwyJFYDSe9T41hIrC9BpGpEAlSNWWkKGJbY1mRjUqCaYVEA02hNL5DdX0jMzZEwYd0nHC8AcN1aV8IV2shBbeCPkDEjM6UXrwa9da73biigSl1bwmCuWZBzOAwA593qZ6Y1zJ8q/ZvaETYEQlmFCOETGz5Myc4lyUabMOSoKnnwHE4R0ZL2lhqd3p/3i79VnQl585bZPW7IlkNKUjGawxDU+AHGupAphWJ3oX1WBaTtoXXbMSAaov3zk5+z7P3o6iqgCgwA0iDMEEEFEch6++i3aS1tssYyxcm0+Enut4E08RHXoRtdmWYjS3AZHUqwORBFCIDx7sufQlDkfTcYfMbhNfYY4/ZbRvun9ZRI9YnQ99n2oriZTd6U+9fhPEZGI6w2gTFun2hhjkRuMVDS04YGGLtEjbLMUGpQa6pwO8cYjJgiIUlz4XV4jjGyzSImLiWlDlEpZJYPtEnhkIrsu2U0h1L2g2gHzgq92W3Ki6Ko8AIRnbRMwM4qEHdXexObcgMKfa4RW9nWaZPbEm6MWY5KOW/hE09CVRMFXAcsyx9STziTnzpTHaVouS+Jqf9o+bRDnBUTkT8z6kRvtO1CZMw9gfhXAeefjGtlQu1aEljRQMTwAG+NoXYk4Y8P+0Pti7BtNsa7ZpTzMaEjBAcjec90U8+BjoHQrqomTSs23Ay5eB7EH94/Bj7g4Z/djs9ls6S0VJaqiKKKqgAADIADKIOTbG6lF7KtqtDicafwaXU3irqb/ADoIbW3qLP8AhWwcpkn/AHK4+Udnggrz7bOpG3L7EyyuPvzEPkZZHrETaeqfaiZSA/3Jss/iKx6YggPKs7oDtRc7HP8AAK34WMIJ0d2jLP8A0tqXlKmfRY9YwQHl9eh+0JuIstoYn4pZXSmb0ESFi6n9pTSLySpI/wDkmCo8JYasekIIDkvR7qPkS6Na57zj8Esdknialz4ER0zZGx5FlS5Z5UuUu5FArxJzY8TD6CAIIIIAggggCCCCAg+mPRxLfZmkvQHNHIrdYZHkcjwMeZekXR2dYpzI6lWU+BGhB1U7/rUR62iG6TdGpFul3Jy4j2XFL6Hgd28HAwHmKxW4Ng2BH68RGtq2UrYqbh4CqnwzWLN006ubRYyXpflVwmoDd/mGcvxw4xVJdomJgwJG+KhjO2VMXG4WG9O8PIYw2/Z99RzUiLJJ2gp1ofIw8S18YYKvIsDMcAx5Kx9aRNWPYdMZhujdgWPlgPXlD9rXvb1hWTZ3cXgKLq7m6g/nbA8hU8IYaGmgKEQXVGQGZP1JiP21bOyUylxmNg9PcHwfeOu7LfEhYVmzpnYWBGtE84GYBRJYOqk4LqL7U4AHPqnQTqnkWYCbbAtotBoaHGVLOfdB9s/abwAgOX9Ceri1W+j07GQcTNcHvbriZuOOA4x3Xop0IsthFZaXptKGa9C/hog4DxrFkAjMRRBBBAEEEEAQQQQBBBBAEEEEAQQQQBBBBAEEEEAQQQQBBBBAYIrgYp+3uraxWgllUyHONZVApPGWQV8gDFxggOLbS6nZ4r2U2TNG5w0tv9wiHPVlb1OFklNx7VKerCPQMEBw2w9XO0q92VZZH2iVY+gYxYLB1QB2DW61zJ1P8NO4nIsakjlSOpQQDHY+yJFlliXZ5SSkGijPiTmx4mH0EEAQQQQBBBBAEEEEAQQQQBBBBAEEEEAQQQQBBBBAEEEEB//Z"/>
          <p:cNvSpPr>
            <a:spLocks noChangeAspect="1" noChangeArrowheads="1"/>
          </p:cNvSpPr>
          <p:nvPr/>
        </p:nvSpPr>
        <p:spPr bwMode="auto">
          <a:xfrm>
            <a:off x="460375" y="-1417638"/>
            <a:ext cx="3810000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46" y="1740720"/>
            <a:ext cx="6487804" cy="4865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2099468" y="417281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00B050"/>
                </a:solidFill>
              </a:rPr>
              <a:t>カメ</a:t>
            </a:r>
            <a:r>
              <a:rPr lang="ja-JP" altLang="en-US" sz="8000" dirty="0" smtClean="0">
                <a:solidFill>
                  <a:srgbClr val="00B050"/>
                </a:solidFill>
              </a:rPr>
              <a:t>ラ</a:t>
            </a:r>
            <a:endParaRPr lang="en-GB" sz="8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taisy0.com/wp-content/uploads/2014/05/ip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92519"/>
            <a:ext cx="7162800" cy="516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457200" y="762000"/>
            <a:ext cx="79248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 smtClean="0">
                <a:solidFill>
                  <a:srgbClr val="FF0000"/>
                </a:solidFill>
              </a:rPr>
              <a:t>けいた</a:t>
            </a:r>
            <a:r>
              <a:rPr lang="ja-JP" altLang="en-US" sz="8000" dirty="0">
                <a:solidFill>
                  <a:srgbClr val="FF0000"/>
                </a:solidFill>
              </a:rPr>
              <a:t>いでん</a:t>
            </a:r>
            <a:r>
              <a:rPr lang="ja-JP" altLang="en-US" sz="8000" dirty="0" smtClean="0">
                <a:solidFill>
                  <a:srgbClr val="FF0000"/>
                </a:solidFill>
              </a:rPr>
              <a:t>わ</a:t>
            </a:r>
            <a:endParaRPr lang="en-GB" sz="8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cweb.canon.jp/e-support/faq/answer/image/200/I0546089498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72250"/>
            <a:ext cx="7162800" cy="520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828800" y="304800"/>
            <a:ext cx="5599906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00B050"/>
                </a:solidFill>
              </a:rPr>
              <a:t>でんし</a:t>
            </a:r>
            <a:r>
              <a:rPr lang="ja-JP" altLang="en-US" sz="8000" dirty="0" smtClean="0">
                <a:solidFill>
                  <a:srgbClr val="00B050"/>
                </a:solidFill>
              </a:rPr>
              <a:t>じしょ</a:t>
            </a:r>
            <a:endParaRPr lang="en-GB" sz="8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603091"/>
            <a:ext cx="7239000" cy="486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981993" y="457200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 smtClean="0">
                <a:solidFill>
                  <a:srgbClr val="FF0000"/>
                </a:solidFill>
              </a:rPr>
              <a:t>パソコン</a:t>
            </a:r>
            <a:endParaRPr lang="en-GB" sz="8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thumbnail.image.rakuten.co.jp/@0_mall/mimmin/cabinet/02710881/03791418/03800418/img612934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86258"/>
            <a:ext cx="7543799" cy="577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609600" y="304800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 smtClean="0">
                <a:solidFill>
                  <a:srgbClr val="00B050"/>
                </a:solidFill>
              </a:rPr>
              <a:t>くつ</a:t>
            </a:r>
            <a:endParaRPr lang="en-GB" sz="8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gazaihanbai.jp/upload/save_image/008000/tombo-erase-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35911"/>
            <a:ext cx="7467600" cy="538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195403" y="304800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b="1" dirty="0">
                <a:solidFill>
                  <a:srgbClr val="FF0000"/>
                </a:solidFill>
              </a:rPr>
              <a:t>けし</a:t>
            </a:r>
            <a:r>
              <a:rPr lang="ja-JP" altLang="en-US" sz="8000" b="1" dirty="0" smtClean="0">
                <a:solidFill>
                  <a:srgbClr val="0070C0"/>
                </a:solidFill>
              </a:rPr>
              <a:t>ゴム</a:t>
            </a:r>
            <a:endParaRPr lang="en-US" sz="8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http://www.pen-house.net/goodsphoto/21050/1-1_expand_p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70327"/>
            <a:ext cx="7086600" cy="511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676400" y="895063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FF0000"/>
                </a:solidFill>
              </a:rPr>
              <a:t>ぺ</a:t>
            </a:r>
            <a:r>
              <a:rPr lang="ja-JP" altLang="en-US" sz="8000" dirty="0" smtClean="0">
                <a:solidFill>
                  <a:srgbClr val="FF0000"/>
                </a:solidFill>
              </a:rPr>
              <a:t>ン</a:t>
            </a:r>
            <a:endParaRPr lang="en-GB" sz="8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nano-hana.jp/mukas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39818"/>
            <a:ext cx="6096000" cy="461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457200" y="228600"/>
            <a:ext cx="85344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00B050"/>
                </a:solidFill>
              </a:rPr>
              <a:t>ト</a:t>
            </a:r>
            <a:r>
              <a:rPr lang="ja-JP" altLang="en-US" sz="8000" dirty="0" smtClean="0">
                <a:solidFill>
                  <a:srgbClr val="00B050"/>
                </a:solidFill>
              </a:rPr>
              <a:t>イレットペー</a:t>
            </a:r>
            <a:r>
              <a:rPr lang="ja-JP" altLang="en-US" sz="8000" dirty="0">
                <a:solidFill>
                  <a:srgbClr val="00B050"/>
                </a:solidFill>
              </a:rPr>
              <a:t>パ</a:t>
            </a:r>
            <a:r>
              <a:rPr lang="ja-JP" altLang="en-US" sz="8000" dirty="0" smtClean="0">
                <a:solidFill>
                  <a:srgbClr val="00B050"/>
                </a:solidFill>
              </a:rPr>
              <a:t>ー</a:t>
            </a:r>
            <a:endParaRPr lang="en-GB" sz="8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utrconf.com/assets/Information-mag-glass-1024x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50676"/>
            <a:ext cx="5638800" cy="36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04801" y="1267361"/>
            <a:ext cx="8534399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00B050"/>
                </a:solidFill>
              </a:rPr>
              <a:t>イ</a:t>
            </a:r>
            <a:r>
              <a:rPr lang="ja-JP" altLang="en-US" sz="8000" dirty="0" smtClean="0">
                <a:solidFill>
                  <a:srgbClr val="00B050"/>
                </a:solidFill>
              </a:rPr>
              <a:t>ンフォメーション</a:t>
            </a:r>
            <a:endParaRPr lang="en-GB" sz="8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894" y="2078039"/>
            <a:ext cx="6667500" cy="416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905000" y="533400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FF0000"/>
                </a:solidFill>
              </a:rPr>
              <a:t>ほ</a:t>
            </a:r>
            <a:r>
              <a:rPr lang="ja-JP" altLang="en-US" sz="8000" dirty="0" smtClean="0">
                <a:solidFill>
                  <a:srgbClr val="FF0000"/>
                </a:solidFill>
              </a:rPr>
              <a:t>ん</a:t>
            </a:r>
            <a:endParaRPr lang="en-GB" sz="8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2258291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286000" y="228600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00B050"/>
                </a:solidFill>
              </a:rPr>
              <a:t>あぶ</a:t>
            </a:r>
            <a:r>
              <a:rPr lang="ja-JP" altLang="en-US" sz="8000" dirty="0" smtClean="0">
                <a:solidFill>
                  <a:srgbClr val="00B050"/>
                </a:solidFill>
              </a:rPr>
              <a:t>ら</a:t>
            </a:r>
            <a:endParaRPr lang="en-GB" sz="8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hMSEBUUEhQUFRUVFBUVFBUUFRUUFBcUFBcVFBQXFBQXHCYfFxkjHBQUHy8gIycpLCwsFR4xNTAqNSYrLCkBCQoKDgwOGg8PGiwkHyUpLyosLykpLCwpLCwpLCwsLCosLywqLCwsLCkpLCwsLCwpLCwsLCwsLCwsKSwsLCksLP/AABEIAMIBAwMBIgACEQEDEQH/xAAcAAABBQEBAQAAAAAAAAAAAAAEAAEDBQYCBwj/xAA8EAABAwIEBAQEBAUDBAMAAAABAAIRAyEEBRIxBkFRYRMiMnGBkbHRB0KhwRQjUvDxU2LhJDNykhUWQ//EABoBAAIDAQEAAAAAAAAAAAAAAAIDAAEEBQb/xAAzEQACAgEEAAMHAgQHAAAAAAAAAQIDEQQSITETQVEFIjJhcYGRI/ChsdHhMzRCUmLB8f/aAAwDAQACEQMRAD8A9vCdME6EgkkklCCTJ0xUIcuaonNU2pcFwVBA7mqB4uinod7lTCRGQoahXVSsq/FY0BUEjt1S6OwyyeJzfzK+yvE6mhRMuUWi31pCooZXQRiibWhcyzdlBmp/t8YJj9Cu61TS0uPISsBxXWqYmrTw9K7nuBF4DbEPLuwEz7IZPAMnjou8Z+IoYyRSMmdJLvLYAknnzWjybOWYmg2qw2NnWIh49Qv0KxmbfhzUcykGVmmJ1hw0gN9RIMmdmi6l4Hc6jSrNc/U0VIZpJLNvMWTFiY+SBSe7BUc55Ndia0IRtRBVMZqK7ZVTRmA9tRStegG1FOx6soLDk8qBrlIHKyEoKeVyCnVoocFdSuF0CrKHSSSCsgxSSKShA9JJJKIJJMSudahDtNC58RPrUIM5igqUyiNSYlVgJMrK5cEBWrPV+4BROoBDgYp/IyuINQ9UDUy+o7eVs3UAozRCmwLxfRGQpcP3kq6wNHRZWb6QXAYFaWAXJy7JKTZUmheZZzntZmJqNc4sbSnS7VU0uO4Jg7HaE+W8bYirSfFRuuIa0CSJ3I1bxt8UlXrOGdO32VbCnxsprGfyb/NsZRazTUfGohkNkuk9m3G265rYKlSbrAZTkAF5Ony9yTf6rzTDVdFUOpkPeLmp6mhxv5BsY6nuuc4Feq8VHVH1Hj8rj5SAZ0huw25LHqLY2xdcs/Yur2Tc1uk0njKz++DR8S8aBtEMw7i/VIdVcAdQ5Na127T1jkgcBjiymNXezYEn7Dl8FTY/Eis4ADzh06THlPNsjfeVbYfJxpc+o8DS06i+RFp8oNvrKdp0tvu8HGtjJTw+y9Y9EMqLO4XPMLSpNBxDSWtE3c51+tu6LHE+FkDxgS6IAa477LV4iXbNsdJfLqD/AAX7HoqmUDQcD/hG0wji1JZRkZOwqZpULVM0JhRIE4K5aulZDpOuQulCmOnTAp1ZRyUkikoQsEkkkogxUbwpSuSoWgVxUbqsIpzFBUpKMIhOJTfxa5fRQ9SghC4JzjVwcegqtAoaphyqywlFFi/MR1QmLz1lNup7g0dSfp1QL6B7ql/iqbh42JADKZIpUzJL37S5ou68D4pU7GuDbptMrXl9L07eeki/bxA1zXOGqAJ9JBO+kARzi0rK5tx88sa2kBTqE+bXpfoYBJLgDDb9bqDP+IG62v8A5jvBbOhwDWGs8gjVHMah5eQt1WFr1Xt1gwyfMRI1EP5DmR2SJWSfCZ39H7PqS3zj9n++fJ9F7mnFbqtT/uDQ0MJBaCKjwBqMRcatgeSCyzOatSuHEGoW63hrREHTBI0xAsFRPcbSBtPuLi5Hsrnh92gah6qji0TyY0eb4mY+CCSwss6cIxxthE1uR4QEi1rnt1VrXozcf3e6FyS3tH7f8otjpYRzmQsiXBztRNuxsyWdYTQ7xG8vV3H3Cqc/zt1ZjWlxYwABrWTD7HUXEm0EC0c1qsbTBF/ksjneG0O/2u6fld1HZaKLMPDAv00LErcZlH+K/sVOsAW/NvzMA/cLR8NUadGlUxdQagx2ig3rU/qHsIAPK55LP4bCPfVawAanENaLQZ2jsrfiZ/hGnh2Hy0mAnu99yflC0TeeAVZ4m2pPiXeP9q7/AD0GZLxdWGNbVedTXEMc0WaGExDRy0zPwXszGL53wlIueAJueS+k8PhhA8w2H0WipbeDB7ahCLg4LHGPx0RNYpAFOKLRzlRvACfuRwBgF0Ak1dIiDJ0k4UKGlKU6QChDklJOUlZRYJJJkog5TJJKEEo3sUi5KhYM9iidTRT4QWKzGmz1OA+IUCim+iSjgw7fZSjAUz+X7rnDYnVTDhs649uSmZUCAtpkRy+mBIaD7rzTi3NHtqOa2mwOdpIcQCPDBcCNLrE2mV6k64WQ4+4YOKptNOz2h1uTmm8H2IlKui2so6Psy2ELl4vTPIM0x7ng6nNAdVcXNY0Aki2t3XcxPUqqxJl5JcXf7uuyOzHBFjnAtLdMd4mYk/P5IcYRzqgYGjU5wYGmPU6ANvcLPH1PbzUVHjoFY2SBfvHTstZXwwpmk3RoewAOB9TZa0t1d4dJ916LwdwCzDsb4rWOc12omN3jbfkP2WO/EAubjak0xqJDtQDh/LcIbYWdEXd8EV0HtycrSa+F1/hQXHPOewvI3kOg9FbUqfvv9VmsgxnnH+Qta1kn9VjrjwJ1v6dhVY+iA7VFh8iVk+IKQcPMQJ2/wtnm7rWtb5d1mX5SKwc2XEi8hpLRNjLuRur2tT4G6W6KhukY/AvD4YTpcD5HbX6Hsis5pvPh1HAy5uh8/wCpT8p+YgqzPBzQ+WvIHQ3/AF3Wrdw6yrQ01Ad2nym8t5g9SJC1TkoNM5K1KqmpIwvC1MHGUJkgVWOfEmGhwJmOVl7x/GsJlpPyWdyjIKNFo8JrQDzG59zuranUAstMeDJrdUtRJPHXBYtr81M0yEJhwHDf5IsuJIAEAJhzmQivpPZGNuEFjGXT4HER5T8EaYLDYTwknKMEZJJOrIcFOkUlCB6ZOmSiCSQ2Mx7KTS57g0DqYXn/ABH+K7GS3DjUdtXJU5JdminT2XPEUehYnGsYJc4COqyOc/iXh6Uhh1ntt815PmnFGIxBOt5joLBANpkpErH5HZp9lxXNjybDNPxJr1J0QwdrlZ3EZtVqHzuc73JhQMw6nbRSZSz2dSumEPhWD3nLMayph6VRnoLBHLYR+yas4g6hIABMcviqfgNxdl9IF0wXj2EmArfEHcdoQW27YnmXXtslH0bCMNXcQZjsma4OcSb7j/iEJBawSY6qKjiQWO0GSTe0Ee6Ou9NJS7AdfmgLN+A6GIDpADjs+LjoCOYWdwX4S02VQTiHks0uENA8wMggz2W4p41w9Tegsf1T0C1pIkSeu6Ytj6NEdZqa47FN4CxUvfZRYqk114BMESR+U7j2XYqjbopGgey0ZOf1yjz3N+ChSqOrUTFpLAIHUlvQ9kRlWDrVGBzabyOpGkEHbfdbENBdJGyKbVSnVFvKNs9bZKKjLnHmzM0eEJIfXdaPQ2522LvsrSplmunoYBTYPygb+6tQ6UnFGoJdGWVs5dsy1ThdgB5nqboA4B7Dpc7ynYtED4gkla+tsgXYfWLoZ1xl2VvfmZqpUdhwYa57SQYaJMuMW7/orLQi35UeRSp5a7mFIQ2rBGzigCNka2oVJRwULupRTQASpXXPig+6VamVCBBUyQt6bpAK6VSM1FMweasKGLa8WIRqSZcqpJbscEydMkjFjFJIpKEDXOWP4r/EKjhQWsIfU6Dke5Wb44/EomaWGMDZzx9AvM6jy8ySST1ussp+h2tL7Pz71v4LPO+Ka+KcTUeY5NFgPgqynRlTUcOjKVBIlLB24xSWED0cOimUVMyiiGUElyGqIOykpmUZ2RNOgisJSOtun1amxHWRCDIzOEbr8PMqq0adXxabm6i0t1G5gdOXur9zrk9bAKsp8VBj/DqA6tut/ZWuGqamyRBvY2K1KEJxSXkeS1PieI7JrsHxQlh8swD81S8M0qrpJLWsfdruZIMEQdtlo3U5a5oO4WGzTK69Gn5Q8gSA7VZpJJab+m5hBKqOVL0GafE068pN+psmYQtBL36nOPSwG0BQseNRHONVo5c1nsm4uqCn/wBSWt0nS4W16uUjkTba0JYDiPDh9XSW+KXebdwLepj0qNQwtpb0t0XJNZx6dGiZ3MzJn2Nk/wDHENJLuvLpvZU1TMtNPUQ0Auu5pLmCRYgGCJIPXZWODs0X8RpaTqjeb2+eyUpyg8CpV4WWPQz2XRpJ7j4de0/JWNDEB4kc/wC5CqMa8hp0i7gACLEG8EJ6DyyjqBuQPUZvN5/3TZVXqpJ4mDKqLXHBe6k4es4c1fuZEcgJ5GAe1ijcpzbxXadJAAnURAJuCPdaa9TCfCFyolFZLN5lSUmrgATupTZajMzvwx0Ub07H/VQ1qihBjUQ2KrkKUVELirmVQRGKp5ldESOX0UGsC5QmPzttJskEnkBz+yGUklkZCuU3iKOc3ow3V/Tv7GyBw2KIu0wiKubNqYR7jbylsH+rkP3Wfw+KhIlNZ4O1papOtxmung2eCzubO+at2VARIWHoYmVZYPMHM2uOidCz1Mmo0SfMDTSkg6eZsImUloyjmeFP0PnVsko2hQXOGoKypUlz5M9iR06SKp0lNhcGXuDWiSdgj6OWOJcNJlvqHP5JT5CzGPbA6dBEMpKZtNdAIAskYaiMvafGpxvrb9QuFPl72Nqsc8EtDgSBvZV5lSfus9EzPLGOcHaRqGxi8pU2vnzOm2223VTCsKjA9h8pEhA4vMm0wXvIAAvKNuUZ58jzEd0ltDx16qKtiIDg5ocyLg7IHC5kHgPa8OadtNwZUjqs73M89k2NqQPhtPDKvE5Pg3veHsAloa4CYHMH3Vd/9AAb/IrQWz5nNBdB2Frn4qyxOBf4hLNWmxMXMi8Ecwnr5rVZ5ajQ0kWfBjry2si9yXaN8bLopKuf2/sScG0dGHfqe6p5nDzNIFjE3VxRcTIDQBtAEboLKHRR8umIJIFzJ6dpVjrDSCZMwIjmjW3CRgvcpWSk/UHxOXgMtJn8p79FGcKZDYJgg3FvmrB97dRKWogGOQNu6TLTQb44FqyRWPwoFQucPKAZ6T367lQ4f1HSBA9JuD3AB/u6ixtRoqCbyCTJ67wisLSNrC4O3Jv5SPh9VgUXuwvU05wssFxFSpqGl1QGAIB5zEmVYVcY9rJGkxuDuOt0PjR0J+BEzFkT4ewcRcXFrnr806E5pvDBlhpZR1h82Bc1p8pcLe/MSu69SfZVvhTUDRsLiJm+/sFHXxTqRDTB+NwPcrTXqX1P6ZFypTfultSqSPZM+6Eo1r9iJRLXLYZ8ENRoFz8FmuIW+QHv9VocXU5BUOf+j2IS7fhZt0XFq+pngpGlREpw5YEeoYZSrQrLD4pUrXIilVToywZbIZL6Af7KSrW4mySepmXwzCUKS0FPKgMPTrs83mh7TsCNlUUaa1fCVQEvoO2qDy/+QCTHl4NN8nCG5eX8iLG4OCyvSsHQbflcFZ4samtxFPeIqNHXmustpaHOw9T0uuwnr0TYWcPWNN//AG6lu3YosGFzcuFy1184+hXYzA+XxGek/oUDC0tah4Dy116T+fIE7FVOY5f4brXBuClyiaKL0/dfT6/p9UABq60rsIrLcO2pVa1xgE3KUa3Pass22Hp/9JSDLDSP1Cz3EGRPq0HNZP36rW1dLWBrdgICrDiHXBNk2V0N22R56qcoy3x9cnkmDz+phapbSDtUhpDybEWI0nZbrIeMaeKHhvIp1Q42Np9ijOIOHaOLZv4bhBDmtEkjaeq8vz3hyvh3S8FwJtUbcH3AuCgax80eji9Nr44fuz/j/c9qw7SHCJi5J+y7rVGVG6XQdwI3HKexWY/DnFV3YYtrEuG7Cdww9Tuea0bMLpkxcfA/NHtnD4ejztsFXY4N8rzQLkWReE9zjU1S3S0XkCZv1Vs4XmeZ3O3squkX+JBbbSdtpT+NpN3bAT8739kPippcAzUpy3N5Zbl4aJ2gTdR032BN5/fZVv8A8mTs2RvP0kFStzN/lGn1gCR+qar45FeFIWZmixg8bytlt4ggyYk9zb4ofDZnTf4ng6iGmzQ0kAjfSOQR+Oy6nXY6nUBIcNMgxGxEdCCJWAzDJsThyH1y2pRY7S94LhUdRJAa5xGzmSCIuIKZNJ84NWmqhatrliXz8/p8/I3lPL9PndtGqJM6juXDl7KsxWPeKbHMO4BGvc9ieUqjo8b6mOhmukypo16pmnOmXtJkH032uZRrOKKLiGHfeJlkjcCL29llsqi1iDwG9NbW/fjktKwcB4nmaDBdeIMc/mosRg5o3cXEySTvfYfJW9Km1wBI5ew58tkJiWNOom3KbbC0CdkiVDi2IhZzwVuVYgGWzJYL/rH0Vo1x9lQ5HXDq9RoBgNbMn8w3+vVaCFv00nKtZF6lbZg77kqkz0yyyuazoVRjjMDqnT5WC6HtmmZXxU4qKDGjQ8hRissW09KrFJZD21FMyoq5tREU3q0C2Hh6SH1p0xCSto0kfhpaQRYgyPdRUaaKa1LHS5NNimfxFFtQWdyPR43C6tiqBBs9tj1Dvsq/IMwDXGm4+R9vZ3IonFvNGp4gG1qrRzHUfVPT3LP5OPODhPZ94v8A6JcuxArMdh6vrZtPMfdQ0mwfAq+9N/UdClmWGLtNaifMBqaf6m9D3CnNVmLo6hZws4fmY8c/Yq9vl+2hbksbvJ9/8X6lHjMGaZPSVHg6gFRpdsCCVdYd/izTqD+a0R/5tHMd1W5jljqV48p2P7FInHzRvov3fpz7/maZ3EFOoYaY7J/EBXnJxBZUDxcjkdl3S4trtqy8DRNw3eFhcHKTkNl7PaX6Zv5krnXaDEKlwXE1F+zwCZtz+Ss6OIa64VKcomGVbj2gvBaWm3l+Fgr2m8Ebg91mmOESTN+XJEDFken5Fa69Vj4jLZVu5RbNEyLbXIVXmlMUmzEN2N57Cx3v0XP8W5ocBuSL9uifH4oVaYY9gcSRaNhN/wDKcra59gxhKMkQYJ7HhzWu8zvKQTB7FrTyhFU8Iykww8k8y4xEbQB80JVwRbVa+m4Q5oY/yDUBFiHcuQVgMJqaG379Y6FU6Iv4S5T/AANSxw8LUx2qLkmwc4W58pldPxOpoBFrS21wRMdkJjmaXMYHaQ60SBMBdtwxI0zziTygQAfilNzi8L0/iXtj2V2O4Iw9d1RwBa54E6S4B3XUAQHbBZc8FYynNNhpupapBN3Nbc2aR6rkWW6o40sOk3cPWZ59f1CKo44uMOtHqcIHtv8ABMjKEks9miGs1FSxnK+fP3RU8KYCrSp1BWfUc06BTFQ+ZvqD7kAgHyWPRc5hktTzvpvlmm1M+mbDyuJt+60VCq107GL/ALLjERUDmg22IBuOluS0SqjOPJj8ebscn9zI8J4WowP8RwBc6WjSZgW36SNuy0lR8AoSng/DqABxLYO/WZUuKfeENENkcMl8t89wLVKrawmoPiUdWcgqAlxPZNkVHhZMln9q5HZAgqw4oePHAG+m6rGlIZ2aZe4iYORFKogw5TMKHA1ssA9JQhyZXgDIVRCI0KKiESxLNLYLUBC0mU44Yhl71KbYcOb6fX3Cpy1Dhj6TxVpGHNMxyI5gooycHkTfVG+G3p+TL+hX/hn6Hn+RUMsd/pvP7FdY7Cvw9T+IpNkf/qzk5vMj5qzy+jSxtAkDyus9nNjuf3BXOT4arh6ow1drqlMyKFcAut/p1f6T3NloxlfLy+RxnY03u+JcSXqv6/8AoK/BtxDW1aDoO9N/Np/pd9Efl2LbimPoVm6KzRFRh59Hs6gonD8MOoYnxMO9raTz/OouBLT/ALqcelyt8TlNKo9j3MGumZY4SHDtI3HY2ReG5diJXRXEevL1XyPJuIcjfQfBu0nyu/Y91SuYvZ84yttQEOAIK80zvIfBdLCHN6fmH3XOshslg9HoNcrYqM+zPsohrg4ASNiiqGdV6ZMEFpMlpFvguFxpQ/U6c4Rn8SyabBcUUiLgtcfy9Sr6njBpElsmP7C85fTUtHHVGRpcbXE3S3D0OfboE/gZ6Q9/VOxxBm2xj4rHYHiwtMVAb7uBn4wryhnLHNlhLtucgSh5iznWaayHEkWPj6RvzRlDNGmAZAHP6qsqATEjaYG/snDgSIEDbva/NMrulFiJVqXZQ8X5jVNVxYKjgHANAgNYBHMXuq93GVbDkB+moCHamzDgez9ndoWwDwNQcNUzeBMb7qXF5ZhalNvi0mknadx0IcO0LQmpS3ZNkdRXGKhOvKMhX4ypuqB1FlR7/KSwNkkWJmLELcYfXUYxxaWagHuYYLgTeHXjbksvl3A7KdR7mOIkQwaiSPfstblWE0UmtB1FrACZ3PM22um11xyzLq518KscM8PWWl0uAmADF9x9uygo4kNc9+xMS4W1Bosf1R8kC8hV+ZVmhpeSdDWkaQLExYyjmtqyjFH3nhguAzTxarryASLxIIPQbA33vZEVqsmf7hUnBzB4TnadOo6b7nSbn9Y+CtazolXVJuGWHdBKeF5A2KfZR4ZsAlc1JPsqriDiFuGoyILzZje/X2RlKDlwjLZtii/F1Z5HSPYf5XLUBharnkveZc4yT3RrSks60VtSRKCpaagCJotUQTYSEl2GplAchNEoppQFByMY5JTNckEsTqJhUoIRC8EmAxL6FTxKRh2zm/leOh791v8AJc/pYhvlMOHqYbOB9uYXnkobF0n+um4sqDZw59iOYTIWOBm1Gljfy+H6/wBT18uQWZZlTpN1VarKQ6ucB8p+y8UzLj/HtbocSI/Mxzmz73WUxmdVahl1z1MuPzcU/wATPRhXsuUfjf4WT2rE8dYPUQ19SpNpAIH/ALOI/QKXL6eBxMgTrP8AW6R+hheBuquduSfp8lPgMbUpPDqbi0jpt8RsQlvnlo0rSpLEG0/qercR8E1KMvpDU3+kSflP0WVDltOC/wARW1mijiIDtgTsfafojeKeCm1AatCJN7bEd/vv1Sp0prMTRRrp0y8LUfZnn6YhdVaTmOLXAgjcFMsuDtqSfKIy1MHEbEj2K7hMQqCeGE4bOqlN2o+Z3U7x0lW2G4pDnQWkmQRIAN7ECbLPELnQphGezS1z8sG+ZmYLRIIcQTo3MbD3XZdqiZsBA6SJErBjFVBEPdYQJMgCZR+F4hcwy7VNvTBHS4Px2QODOfPRTisrk2WDdofI+PcjZF5W0NcTqJl3sNys7h+I2VJII3AAkat7+ys6eJaC0atRE3tY35c9xsihJxMFlUuU0XeKxgu3c322CqMXjBo0jUQ8jybdifl+yixBc4EAxFyIuTFtlX4hzmVWAASLhsmLmC4nYbfoEcr5Ng1Ux6L2hgQwF4BE9QhqzrlE0673McXG1tMGQIt8T37oKpUAC2xwkkjO8tvPYNmeKFKk552a0ryrE4h9eoXvJMmw5AdAtBxjxCKp8GmZaD53DYkcgqOg2FZ0dPVsjlhlBsCEQ0qBhUzEA3JMxG4diGptR2HYrQqTJg1JTimkjyLydYzL9HmZdhO3NvYhR0nrcZ1ksk1KUB19TT6X/ZyyVfCAk6RpcPUw2+SVZW4s1UaiN0cjU3KVCNJH2U9OolZHNEidcykrBK7NcvDxMXWWxWTgHZbp2yrcXhQUO5x6NdNuOGYmplxXFPAmVpa+CQn8PBRqxmpRg/IGo4SIhb3g/jl1IinXMt2DjuPfv3WRa1daEKsaeTLdpYWx2zR6pxDwzTxLBUp9JBbuPb7LznH5e+i7S8exGzh1Ct+FOLnYZwZU81I7z+XuOy2+Z5PSxVLU2HNde0b9R0d9U5wjasx7OPC23QT2Wcw8meUJQrPOMifQdzLOTo/R3QqtWRrDwd6uyNi3RfBwQmhSQkQqG5IiFzpUpCZWWDvoA8lNQxVRjw5pktBA1Cd+4unhNpUBlFS4aDMNxY9jYqMJ8wMg6hANh1hE1ce1z5qVmaQ4uEuDdWkyABMix2VQWIStgWu3Cm2LZnlpIf6eD0PFcRUW4U1C8aQQIHU7AAc151nPFtWuC1ssYf8A2PueQ7KJ2UN6lM3KwFqU4mSOhVfPYBRpQi6YRIwakbQUc8hupkdMIqlTSp0kZRYq3C3VgloUEdTAahm1IXNXEhu9z05D36+yrcL8HIZ5ikqk06jrnn1lOpiXoT9L1R7NiNvh+yx/FrQAxwEO6jf5pJLbb8JxdF/ior8deJ/pCDakkue+zvrolaVIkkoRjFQVNkkkLCiB1gq+sEkkJsgRroJJKDGOVv8A8NahNKoCSQJgE2+SdJP0/wAZyvan+Xf1LfNmAtMgGW3kb+68sqjzH3KSSmp+IzeyXxIYJwkks53jgrlJJWEhJ0klCjgrhJJUEh0ySSJAMScJJKxZI1TDZJJWhZI0+U/BC4a7zKSSKvsRqP8ADYYSkkktxwT/2Q=="/>
          <p:cNvSpPr>
            <a:spLocks noChangeAspect="1" noChangeArrowheads="1"/>
          </p:cNvSpPr>
          <p:nvPr/>
        </p:nvSpPr>
        <p:spPr bwMode="auto">
          <a:xfrm>
            <a:off x="155575" y="-13716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215243" y="162461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FF0000"/>
                </a:solidFill>
              </a:rPr>
              <a:t>ケー</a:t>
            </a:r>
            <a:r>
              <a:rPr lang="ja-JP" altLang="en-US" sz="8000" dirty="0" smtClean="0">
                <a:solidFill>
                  <a:srgbClr val="FF0000"/>
                </a:solidFill>
              </a:rPr>
              <a:t>キ</a:t>
            </a:r>
            <a:endParaRPr lang="en-GB" sz="8000" dirty="0">
              <a:solidFill>
                <a:srgbClr val="FF0000"/>
              </a:solidFill>
            </a:endParaRPr>
          </a:p>
        </p:txBody>
      </p:sp>
      <p:pic>
        <p:nvPicPr>
          <p:cNvPr id="3074" name="Picture 2" descr="D:\178166-banh-kem-capuchino-body-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994292"/>
            <a:ext cx="5181600" cy="478750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5" y="1676400"/>
            <a:ext cx="6553201" cy="5080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286000" y="358404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 smtClean="0">
                <a:solidFill>
                  <a:srgbClr val="00B050"/>
                </a:solidFill>
              </a:rPr>
              <a:t>おこめ</a:t>
            </a:r>
            <a:endParaRPr lang="en-GB" sz="8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52039"/>
            <a:ext cx="433493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24200"/>
            <a:ext cx="3300413" cy="272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724400" y="990600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FF0000"/>
                </a:solidFill>
              </a:rPr>
              <a:t>たま</a:t>
            </a:r>
            <a:r>
              <a:rPr lang="ja-JP" altLang="en-US" sz="8000" dirty="0" smtClean="0">
                <a:solidFill>
                  <a:srgbClr val="FF0000"/>
                </a:solidFill>
              </a:rPr>
              <a:t>ご</a:t>
            </a:r>
            <a:endParaRPr lang="en-GB" sz="8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668587" y="228600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 smtClean="0">
                <a:solidFill>
                  <a:srgbClr val="00B050"/>
                </a:solidFill>
              </a:rPr>
              <a:t>パン</a:t>
            </a:r>
            <a:endParaRPr lang="en-GB" sz="8000" dirty="0">
              <a:solidFill>
                <a:srgbClr val="00B050"/>
              </a:solidFill>
            </a:endParaRPr>
          </a:p>
        </p:txBody>
      </p:sp>
      <p:pic>
        <p:nvPicPr>
          <p:cNvPr id="4100" name="Picture 4" descr="D:\20170925_050107_757982_Hinh-2.max-600x6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7734300" cy="5156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516187" y="152400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FF0000"/>
                </a:solidFill>
              </a:rPr>
              <a:t>み</a:t>
            </a:r>
            <a:r>
              <a:rPr lang="ja-JP" altLang="en-US" sz="8000" dirty="0" smtClean="0">
                <a:solidFill>
                  <a:srgbClr val="FF0000"/>
                </a:solidFill>
              </a:rPr>
              <a:t>ず</a:t>
            </a:r>
            <a:endParaRPr lang="en-GB" sz="8000" dirty="0">
              <a:solidFill>
                <a:srgbClr val="FF0000"/>
              </a:solidFill>
            </a:endParaRPr>
          </a:p>
        </p:txBody>
      </p:sp>
      <p:pic>
        <p:nvPicPr>
          <p:cNvPr id="5122" name="Picture 2" descr="D:\nuoc-suoi-aquafina-500ml_s79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600200"/>
            <a:ext cx="6677320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http://hukumusume.com/sakura/gazou/navi/work/329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7648"/>
            <a:ext cx="39624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31" y="2064035"/>
            <a:ext cx="432435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419600" y="489294"/>
            <a:ext cx="403701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7200" dirty="0">
                <a:solidFill>
                  <a:srgbClr val="00B050"/>
                </a:solidFill>
              </a:rPr>
              <a:t>て</a:t>
            </a:r>
            <a:r>
              <a:rPr lang="ja-JP" altLang="en-US" sz="7200" dirty="0" smtClean="0">
                <a:solidFill>
                  <a:srgbClr val="00B050"/>
                </a:solidFill>
              </a:rPr>
              <a:t>んいん</a:t>
            </a:r>
            <a:endParaRPr lang="en-GB" sz="72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74738"/>
            <a:ext cx="3581400" cy="510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 descr="http://pds.exblog.jp/pds/1/201201/09/20/c0213220_442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856" y="2362200"/>
            <a:ext cx="45339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267200" y="228601"/>
            <a:ext cx="4646613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5400" dirty="0">
                <a:solidFill>
                  <a:srgbClr val="FF0000"/>
                </a:solidFill>
              </a:rPr>
              <a:t>	</a:t>
            </a:r>
            <a:r>
              <a:rPr lang="ja-JP" altLang="en-US" sz="5400" dirty="0" smtClean="0">
                <a:solidFill>
                  <a:srgbClr val="FF0000"/>
                </a:solidFill>
              </a:rPr>
              <a:t>～や</a:t>
            </a:r>
            <a:endParaRPr lang="en-US" altLang="ja-JP" sz="5400" dirty="0" smtClean="0">
              <a:solidFill>
                <a:srgbClr val="FF0000"/>
              </a:solidFill>
            </a:endParaRPr>
          </a:p>
          <a:p>
            <a:r>
              <a:rPr lang="ja-JP" altLang="en-US" sz="5400" dirty="0" smtClean="0">
                <a:solidFill>
                  <a:srgbClr val="FF0000"/>
                </a:solidFill>
              </a:rPr>
              <a:t>（くつや）</a:t>
            </a:r>
            <a:endParaRPr lang="en-GB" sz="5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1905000"/>
            <a:ext cx="6400800" cy="17526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8000" b="1" dirty="0">
                <a:solidFill>
                  <a:srgbClr val="FF0000"/>
                </a:solidFill>
              </a:rPr>
              <a:t>PHẦN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srisk.com/portals/0/ATM%20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80185"/>
            <a:ext cx="5638800" cy="45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133600" y="742005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8000" b="1" dirty="0">
                <a:solidFill>
                  <a:srgbClr val="FF0000"/>
                </a:solidFill>
              </a:rPr>
              <a:t>ATM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411537" y="914400"/>
            <a:ext cx="403701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7200" b="1" dirty="0">
                <a:solidFill>
                  <a:srgbClr val="FF0000"/>
                </a:solidFill>
              </a:rPr>
              <a:t>にも</a:t>
            </a:r>
            <a:r>
              <a:rPr lang="ja-JP" altLang="en-US" sz="7200" b="1" dirty="0" smtClean="0">
                <a:solidFill>
                  <a:srgbClr val="FF0000"/>
                </a:solidFill>
              </a:rPr>
              <a:t>つ</a:t>
            </a:r>
            <a:endParaRPr lang="en-US" altLang="ja-JP" sz="7200" b="1" dirty="0">
              <a:solidFill>
                <a:srgbClr val="FF0000"/>
              </a:solidFill>
            </a:endParaRPr>
          </a:p>
        </p:txBody>
      </p:sp>
      <p:pic>
        <p:nvPicPr>
          <p:cNvPr id="6146" name="Picture 2" descr="D:\XRU308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581400" cy="3581400"/>
          </a:xfrm>
          <a:prstGeom prst="rect">
            <a:avLst/>
          </a:prstGeom>
          <a:noFill/>
        </p:spPr>
      </p:pic>
      <p:pic>
        <p:nvPicPr>
          <p:cNvPr id="6147" name="Picture 3" descr="D:\ae4624b0dff5916694f46bb2b780641b.image.300x4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4700" y="3048000"/>
            <a:ext cx="2857500" cy="3810000"/>
          </a:xfrm>
          <a:prstGeom prst="rect">
            <a:avLst/>
          </a:prstGeom>
          <a:noFill/>
        </p:spPr>
      </p:pic>
      <p:pic>
        <p:nvPicPr>
          <p:cNvPr id="6148" name="Picture 4" descr="D:\Tui 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53100" y="2133600"/>
            <a:ext cx="3390900" cy="3390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893308" y="4813004"/>
            <a:ext cx="403701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7200" b="1" dirty="0">
                <a:solidFill>
                  <a:srgbClr val="FF0000"/>
                </a:solidFill>
              </a:rPr>
              <a:t>ズボソ</a:t>
            </a:r>
            <a:endParaRPr lang="en-US" sz="7200" b="1" dirty="0">
              <a:solidFill>
                <a:srgbClr val="FF0000"/>
              </a:solidFill>
            </a:endParaRPr>
          </a:p>
        </p:txBody>
      </p:sp>
      <p:pic>
        <p:nvPicPr>
          <p:cNvPr id="7170" name="Picture 2" descr="D:\quan-dai-nam-aristino-apa1709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3687763" cy="4267201"/>
          </a:xfrm>
          <a:prstGeom prst="rect">
            <a:avLst/>
          </a:prstGeom>
          <a:noFill/>
        </p:spPr>
      </p:pic>
      <p:pic>
        <p:nvPicPr>
          <p:cNvPr id="7171" name="Picture 3" descr="D:\quandaicl005_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209800"/>
            <a:ext cx="3733800" cy="3733800"/>
          </a:xfrm>
          <a:prstGeom prst="rect">
            <a:avLst/>
          </a:prstGeom>
          <a:noFill/>
        </p:spPr>
      </p:pic>
      <p:pic>
        <p:nvPicPr>
          <p:cNvPr id="7172" name="Picture 4" descr="D:\s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9000" y="533401"/>
            <a:ext cx="2889250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743200" y="3802201"/>
            <a:ext cx="403701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7200" b="1" smtClean="0">
                <a:solidFill>
                  <a:srgbClr val="FF0000"/>
                </a:solidFill>
              </a:rPr>
              <a:t>Ｔシャツ</a:t>
            </a:r>
            <a:endParaRPr lang="en-US" sz="7200" b="1" dirty="0">
              <a:solidFill>
                <a:srgbClr val="FF0000"/>
              </a:solidFill>
            </a:endParaRPr>
          </a:p>
        </p:txBody>
      </p:sp>
      <p:pic>
        <p:nvPicPr>
          <p:cNvPr id="8194" name="Picture 2" descr="D:\imag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352800"/>
            <a:ext cx="1981200" cy="2314575"/>
          </a:xfrm>
          <a:prstGeom prst="rect">
            <a:avLst/>
          </a:prstGeom>
          <a:noFill/>
        </p:spPr>
      </p:pic>
      <p:pic>
        <p:nvPicPr>
          <p:cNvPr id="8195" name="Picture 3" descr="D:\ao-thun-dong-phuc-nhan-vien-ban-ca-phe(1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34222" y="381000"/>
            <a:ext cx="5381178" cy="3251891"/>
          </a:xfrm>
          <a:prstGeom prst="rect">
            <a:avLst/>
          </a:prstGeom>
          <a:noFill/>
        </p:spPr>
      </p:pic>
      <p:pic>
        <p:nvPicPr>
          <p:cNvPr id="8196" name="Picture 4" descr="D:\o_ng_phc_cng_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457200"/>
            <a:ext cx="3558396" cy="289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311081"/>
            <a:ext cx="3995227" cy="3546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906587" y="3962400"/>
            <a:ext cx="403701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7200" b="1" dirty="0">
                <a:solidFill>
                  <a:srgbClr val="FF0000"/>
                </a:solidFill>
              </a:rPr>
              <a:t>と</a:t>
            </a:r>
            <a:r>
              <a:rPr lang="ja-JP" altLang="en-US" sz="7200" b="1" dirty="0" smtClean="0">
                <a:solidFill>
                  <a:srgbClr val="FF0000"/>
                </a:solidFill>
              </a:rPr>
              <a:t>けい</a:t>
            </a:r>
            <a:endParaRPr lang="en-US" sz="7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1905000"/>
            <a:ext cx="6400800" cy="17526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8000" b="1" dirty="0">
                <a:solidFill>
                  <a:srgbClr val="FF0000"/>
                </a:solidFill>
              </a:rPr>
              <a:t>PHẦN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Grp="1" noChangeAspect="1" noChangeArrowheads="1"/>
          </p:cNvPicPr>
          <p:nvPr>
            <p:ph type="title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" y="1268343"/>
            <a:ext cx="6553200" cy="4724400"/>
          </a:xfrm>
          <a:noFill/>
        </p:spPr>
      </p:pic>
      <p:pic>
        <p:nvPicPr>
          <p:cNvPr id="39938" name="Picture 2" descr="https://encrypted-tbn0.gstatic.com/images?q=tbn:ANd9GcRnl8VRjKDS7K0ksK9FQHyrDlwQ1Fxz05ZJdYDDbk7U3Ua7Bt9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096" y="963543"/>
            <a:ext cx="365971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76800" y="228600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FF0000"/>
                </a:solidFill>
              </a:rPr>
              <a:t>いちご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-304800" y="560457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FF0000"/>
                </a:solidFill>
              </a:rPr>
              <a:t>りんご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-304799" y="5715000"/>
            <a:ext cx="2928578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smtClean="0">
                <a:solidFill>
                  <a:srgbClr val="FF0000"/>
                </a:solidFill>
              </a:rPr>
              <a:t>バナナ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819400" y="457200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FF0000"/>
                </a:solidFill>
              </a:rPr>
              <a:t>えび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9218" name="Picture 2" descr="D:\tom-hum-bong-1-m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143000"/>
            <a:ext cx="3810000" cy="3810000"/>
          </a:xfrm>
          <a:prstGeom prst="rect">
            <a:avLst/>
          </a:prstGeom>
          <a:noFill/>
        </p:spPr>
      </p:pic>
      <p:pic>
        <p:nvPicPr>
          <p:cNvPr id="5" name="Picture 2" descr="D:\tom-hum-bong-1-m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1752600"/>
            <a:ext cx="2971800" cy="2971800"/>
          </a:xfrm>
          <a:prstGeom prst="rect">
            <a:avLst/>
          </a:prstGeom>
          <a:noFill/>
        </p:spPr>
      </p:pic>
      <p:pic>
        <p:nvPicPr>
          <p:cNvPr id="6" name="Picture 2" descr="D:\tom-hum-bong-1-m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4191000"/>
            <a:ext cx="2362200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Grp="1" noChangeAspect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274638"/>
            <a:ext cx="8305800" cy="5973762"/>
          </a:xfrm>
          <a:noFill/>
        </p:spPr>
      </p:pic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30491" y="6001139"/>
            <a:ext cx="2529526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FF0000"/>
                </a:solidFill>
              </a:rPr>
              <a:t>ぶたにく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248400" y="5943600"/>
            <a:ext cx="26670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FF0000"/>
                </a:solidFill>
              </a:rPr>
              <a:t>ぎ</a:t>
            </a:r>
            <a:r>
              <a:rPr lang="ja-JP" altLang="en-US" sz="3200" b="1" dirty="0">
                <a:solidFill>
                  <a:srgbClr val="FF0000"/>
                </a:solidFill>
              </a:rPr>
              <a:t>ゆ</a:t>
            </a:r>
            <a:r>
              <a:rPr lang="ja-JP" altLang="en-US" sz="4000" b="1" dirty="0">
                <a:solidFill>
                  <a:srgbClr val="FF0000"/>
                </a:solidFill>
              </a:rPr>
              <a:t>うにく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3276600" y="5943600"/>
            <a:ext cx="26670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smtClean="0">
                <a:solidFill>
                  <a:srgbClr val="FF0000"/>
                </a:solidFill>
              </a:rPr>
              <a:t>とりに</a:t>
            </a:r>
            <a:r>
              <a:rPr lang="ja-JP" altLang="en-US" sz="4000" b="1" dirty="0">
                <a:solidFill>
                  <a:srgbClr val="FF0000"/>
                </a:solidFill>
              </a:rPr>
              <a:t>く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Grp="1" noChangeAspect="1" noChangeArrowheads="1"/>
          </p:cNvPicPr>
          <p:nvPr>
            <p:ph type="title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6477000" cy="4510465"/>
          </a:xfrm>
          <a:noFill/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3048000" y="5257800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smtClean="0">
                <a:solidFill>
                  <a:srgbClr val="FF0000"/>
                </a:solidFill>
              </a:rPr>
              <a:t>たべもの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Grp="1" noChangeAspect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8910"/>
            <a:ext cx="7543800" cy="5029200"/>
          </a:xfrm>
          <a:noFill/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34987" y="5418277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smtClean="0">
                <a:solidFill>
                  <a:srgbClr val="FF0000"/>
                </a:solidFill>
              </a:rPr>
              <a:t>りょうり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296988" y="838200"/>
            <a:ext cx="6780212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8000" smtClean="0">
                <a:solidFill>
                  <a:srgbClr val="FF0000"/>
                </a:solidFill>
              </a:rPr>
              <a:t>エスカレーター</a:t>
            </a:r>
            <a:endParaRPr lang="en-US" altLang="ja-JP" sz="8000" dirty="0" smtClean="0">
              <a:solidFill>
                <a:srgbClr val="FF0000"/>
              </a:solidFill>
            </a:endParaRPr>
          </a:p>
        </p:txBody>
      </p:sp>
      <p:pic>
        <p:nvPicPr>
          <p:cNvPr id="1026" name="Picture 2" descr="D:\thang-cuốn-tử-thầ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0387" y="2401490"/>
            <a:ext cx="5942013" cy="4456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345" y="1133133"/>
            <a:ext cx="7200900" cy="4581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962400" y="228600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FF0000"/>
                </a:solidFill>
              </a:rPr>
              <a:t>カレー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57224"/>
            <a:ext cx="411480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198"/>
            <a:ext cx="4114800" cy="3581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876800" y="228600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FF0000"/>
                </a:solidFill>
              </a:rPr>
              <a:t>スープ</a:t>
            </a:r>
            <a:endParaRPr lang="en-US" altLang="ja-JP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426720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953000" y="2590800"/>
            <a:ext cx="39624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6000" b="1" smtClean="0">
                <a:solidFill>
                  <a:srgbClr val="FF0000"/>
                </a:solidFill>
              </a:rPr>
              <a:t>おやこどん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8" y="533400"/>
            <a:ext cx="5366197" cy="380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88589" y="4572000"/>
            <a:ext cx="4037013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6000" b="1" dirty="0">
                <a:solidFill>
                  <a:srgbClr val="FF0000"/>
                </a:solidFill>
              </a:rPr>
              <a:t>とんかつ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5105400" cy="426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362200" y="685800"/>
            <a:ext cx="4037013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6000" b="1" dirty="0">
                <a:solidFill>
                  <a:srgbClr val="FF0000"/>
                </a:solidFill>
              </a:rPr>
              <a:t>ハンバ</a:t>
            </a:r>
            <a:r>
              <a:rPr lang="ja-JP" altLang="en-US" sz="6000" b="1" dirty="0" smtClean="0">
                <a:solidFill>
                  <a:srgbClr val="FF0000"/>
                </a:solidFill>
              </a:rPr>
              <a:t>ーグ</a:t>
            </a:r>
            <a:endParaRPr lang="en-US" altLang="ja-JP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062037"/>
            <a:ext cx="7467600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742071" y="5416884"/>
            <a:ext cx="4037013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6000" b="1" dirty="0">
                <a:solidFill>
                  <a:srgbClr val="00B0F0"/>
                </a:solidFill>
              </a:rPr>
              <a:t>ごはん</a:t>
            </a:r>
            <a:endParaRPr lang="en-US" sz="6000" b="1" dirty="0">
              <a:solidFill>
                <a:srgbClr val="00B0F0"/>
              </a:solidFill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410200" y="5349619"/>
            <a:ext cx="26670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6000" b="1" smtClean="0">
                <a:solidFill>
                  <a:srgbClr val="FF0000"/>
                </a:solidFill>
              </a:rPr>
              <a:t>ライス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1" y="2286000"/>
            <a:ext cx="29718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smtClean="0">
                <a:solidFill>
                  <a:srgbClr val="FF0000"/>
                </a:solidFill>
              </a:rPr>
              <a:t>コー</a:t>
            </a:r>
            <a:r>
              <a:rPr lang="ja-JP" altLang="en-US" sz="4000" b="1" dirty="0">
                <a:solidFill>
                  <a:srgbClr val="FF0000"/>
                </a:solidFill>
              </a:rPr>
              <a:t>ヒー</a:t>
            </a:r>
            <a:endParaRPr lang="en-US" altLang="ja-JP" sz="4000" b="1" dirty="0">
              <a:solidFill>
                <a:srgbClr val="FF0000"/>
              </a:solidFill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2743200" y="274638"/>
            <a:ext cx="32004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>
                <a:solidFill>
                  <a:srgbClr val="FF0000"/>
                </a:solidFill>
              </a:rPr>
              <a:t>（</a:t>
            </a:r>
            <a:r>
              <a:rPr lang="ja-JP" altLang="en-US" sz="4000" b="1" smtClean="0">
                <a:solidFill>
                  <a:srgbClr val="FF0000"/>
                </a:solidFill>
              </a:rPr>
              <a:t>お）ゆ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24400" y="2869476"/>
            <a:ext cx="28956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smtClean="0">
                <a:solidFill>
                  <a:srgbClr val="FF0000"/>
                </a:solidFill>
              </a:rPr>
              <a:t>ミルク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429758" y="5818257"/>
            <a:ext cx="29718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FF0000"/>
                </a:solidFill>
              </a:rPr>
              <a:t>ワ</a:t>
            </a:r>
            <a:r>
              <a:rPr lang="ja-JP" altLang="en-US" sz="4000" b="1" smtClean="0">
                <a:solidFill>
                  <a:srgbClr val="FF0000"/>
                </a:solidFill>
              </a:rPr>
              <a:t>イ</a:t>
            </a:r>
            <a:r>
              <a:rPr lang="ja-JP" altLang="en-US" sz="4000" b="1" dirty="0">
                <a:solidFill>
                  <a:srgbClr val="FF0000"/>
                </a:solidFill>
              </a:rPr>
              <a:t>ソ</a:t>
            </a:r>
            <a:endParaRPr lang="en-US" altLang="ja-JP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UExQVFRUXFxYVGRUXGBcYFhgYFBcWGBcWFxcaHCggGhwlHBQWITEhJSktLi4uGB8zODMsNygtLisBCgoKDg0OGxAQGjQlICQ3LywsLCwsLDQsLCwsOCwsLCwsLC4sLCwsLCwsLCwsLCwsLCwsLCwsLCw0LCwsLCwsLP/AABEIAMIBAwMBIgACEQEDEQH/xAAcAAABBQEBAQAAAAAAAAAAAAAGAAEDBAUCBwj/xABGEAACAQIEAwUEBgYJBAIDAAABAhEAAwQSITEFQVEGEyJhcTKBkaEUI0KxwdEHUmKC4fAVJENyc5KissIzU7PxY9I0VIP/xAAaAQACAwEBAAAAAAAAAAAAAAADBAECBQAG/8QANBEAAgIBAgIIBAYDAAMAAAAAAAECEQMSIQRRBRMiIzFBYXEzgbHwMpGhwdHhQlLxFCQ0/9oADAMBAAIRAxEAPwAey0stS5afLXojCohy0+WpgtOFqyIohCU+SpSI199PlqbKtEWSnCVLlpwtWsjSRZKfLUuWny1NkaSILT5aly04WrJnUR5acLUmWustWKtEWSnCVKFrtbZJAAknQAakk7ACpsjSV1Xf1/AV1kq5ieF3LbFnUwQgBmQIBGXyjX8zyiyUPh8qyQ1J+b+pbPicJU1y+hEEroLUgWugtHsXaIgtdhakC10FqbK0Rha6C12FrsLXHURBa6C1JlroLXEEeWnC1LlpRXWcR5afLUuWllqSCPLSy1LlpZa4iiLLSqXJT11nA9lp8tSZaWWs01qOIpRXeWnC1NkUWsDesC1ez27txx4AVtXXRJTNuqkFiDtOg1rI4fjUujwmWG4MhvUggH5Vr3ktixncXHyXFcZEfKrZTALbT4hJGwkc6yeFPaIy2gVKhZUzIGwidcun31m8Pmb4mXateHn5GhmxJYI9n7Zby0+WpAtPlrVszaI8tPlqULT5atZFEQWnC1KFpwtSmRRGFpwtShaks2CzBVEliAB1JMAVOqiKHwGAe84S2pZj8h1J5Dzo/wCD9m7dhVLLmu82k6dco0IGsTpNa/AeDLhrQRYLHV35lvyHIfmatXl67+VeX4/pGWZ6IbR+v9ehtcJwscfalu/oDnFMApUjkejHXYbT+yPhQHjsKbTkEyDtPLy5Ty5V6NjNdzGhiBpPIzQXx1ZaNz/D4cq7o/iJY5bB+MwRyR3MkLXWWosM8HKSNdvLyq4Fr1OLKskbR5vLheOVMiC10FqQLXQSi2BaIwtOFqULThKmyKIwtdBakC10FrrIoiCVfwt3CCyzObly5mKfVWr15bRBiGNpGAaeRM8o3quFq3c4IjWkLZ4QEhba3Mom9bvkHLCkl7Sk7may+lszhjilPTb9b5+XyNHo3EpZG3G6X34mLw3GpfUshmCVbRlIZdwQwBHv61by1Hw6/bdT3YYKrFPEDMwCTrvOafjVsLT2DJqxxk34oTz41HJKKXmQ5KWSp8tLLRtQGiHLSqbLSrtR2kHMtPlqSKUVm2atEeSnCVIBXQWpsijewNuOHXTG7vy1jIm3zoT4agyaDn/P30aW4HDG21LnaecTPL2aEOFjwe/8BWXwj/8AZye7NDOu4j7E2WnC1Lkp8la1ma0RAV0FqXJXQSrWdREEroLUoSuslTZGkiCVudjLIbFWydgGb4KY++fdVvgPZvvU724SF1yqN2g6knkND/O9HEP9FxDhDEpcVdBIZrbZY5ESV5VncTxkJKeKPjT/ADHMPCy2yPmj0x9vKqOKxQUawPIldJ9az8URlPeXJhfFrPLUwu3uFZyradQwzMCB9mI08Q8WxmPxnSvKu2bEIolxuKT9ZdAftL89dKDeLYgM2kEDX2p+6tfG2EEnIdf7u8R/u/LzoT4hYtFtnnb2T5HfbeefT1pzhdi2ZbEdx4IjcR8jzray1gcJw+a+qBs4IuDKeuRspg7EGD7q9Rvdl0S14jLxObkDqNPLWtnh+NjgT1+n9mTxHCvLJafX+gPC10EpWWmRoSNDH31NlrbjkUlaMiWNxdMiyV0EqUJXQWraimkhCV0EqXLTha7UdpI8tFvC7Y+iKSB9vf8AvtQwFot4WP6qn7/+9qx+m33C919GaPRirN8v4AXh1sBIAiGuaD/EarWWouHro46XHHzn8atZa0eHleKPshTPDvZe7IstLLU2WmyUbUC0kWWnqXLSrtR2kG8lPkqXLSyVnqRo0RFY3p7ZBAIIIOxGoPoaqdoIGFvZtsjA6xvpv76yf0d3C2GYEzFwwJ1AKqfdrNV6zt6Syh2bDvH8RFvA92Ld1gA31gW2FJZjIAZ8xAJ3A1AnyoT4FjA8rlYHVpI0iQN9po7xYjhyj9lzz5s/T3UH8GHhbTnWXwV9dLfzY9xFdUtvJF3LTha7C04WtqzMo4C1I9krEgjMMwnmJIkeWnzpwtPxNYvWgz3CcvhEXcuXKukvsPCT015aCg5c+icY8w2PDqjJ8iSxb0PmCB6gpp/rFN3WjToQBvO/eKp/EVu9n+Fi6skkZWOg562m9rlqm3mas4/gCWbbsqsc91WJZ2MG7iFdlA1AWSTz3NZ2XpBQyuH092NQ4ZSgmYt7jbWcK3fYtbZsWrN17Vmzoq3swRc7se8cnplHiGgnQW4vxFnv4V1um4t20t0ZrWV1UXHBBymFII3OhPuo8ucKzBgyIc2VWUlSD3cFB7OsQIqj2mW5nFwwXZe7dgRPdq05fZ2lprNjOLyNx87NDQ1GmVWxzGVe8GGUDIwbKpjQhZgGDvV/g19VMLcIY6ZlBiANp3jSsa2sXnkBvBMEaSFH8a3eAXEyFTbtgz001gczMTziiZYpQ2RTHJ3uajid7x94Px32qs/DrLe01o7am3P3+m3lUg4gpJUd3IAJUe0J5Msyu2/3VNcxIzQEU6weWkmftetJ2/IYKL8HsKrXUFrMgJVhaUMJBGjAaaE+4msPjXa9Fs2sQ2Ou5bjtZhMPbXKyEBiUeWCAMDJJMMsTMUU45Zt3x+yQPmPvrOfs3auKVe1bKwBBaQVygCRAjwqo16DWrxa/yKNO9gRwK3/6RvJ3iOi3Iu50ZWIJBDIVMSZHkJPSK1MfcVbb+IA5WA8UGQJgcydRRLb4PlMqqZjH2vayyZJCnqeVedcTsk3rhO4a4oEwB4t+QmFXXyrW4XjFp0Ll5mfn4a5an+gXNagx6R7wDHrrTtaIJDAgg6g7j+RB99RcHxvfgNBQhgumYnw5dRAnXy16UrZHfXAXuM8KWzC4FEs8Rn1mPurTjxT6yMOab/gQlw/YlLlRJlroJUmWnC03rFtBHlohtYzJYVVR3AHtDIoMsZgM4MCelYgWijACMOvofvNY3TLbxR38/wBmP9HpKb2PP+FYrPdvKEcAMXLNEZm3TTQnQHQ861MtQYIfW3xEfWA/FR+VXIrQ4SXcx9hfio97Ijy0stSRSimNQvoI8tNUsUq7UdoByKcLWfgOPYe8ctu6CdAJlZLAsAA0E6Ka04pFST8B5xoxe2BIwV8gT4QPcWUE+4GfdQv+i+6e8vLyKK3lKtH/AC+VE3bmPoV2eeQe/Op/CPfQr+jTERiGUne0VUdYfOeem5PvoE5d6g0V3bPZuMiOHoP2N/WTv0/OgvgI0f8Ad/GirtFaxJwiut0BSgIthFVdgYG5iJ586DezaXc7ZmGUCCMupOsQZ0gzypHgZPW36sZ4iPdpehumBqdPOu8tDvb/AP8AxCOTOgPwY6+UqKtdiccb2EQsZZCbbHrkOhPnlK1qrL29Ij1fZ1GzlrS7UD6+wP8A4o+AH5UOdoeLfRxZgAm5et24P6rHxkajWIj1re7VPc+l2gUUeEjRydI1PsileIyd/jXv+wfDDu5s2uBYk2sLdcCSH0HmQoE+Ux866XGPewjG4BIu2hIG4Fy3BI66/Kq+DMYO7P8A3E/4fnVtFK4IE6S9voP7ZOlY/Ff/AEN+o/gS6pAf2o4tdGIe0jFQp1I3JbxankNQIHnNWLWOd7Y7yCwgSBE8wYGx05aaVS7Q4C+cVfuJZd/EMrBGIPhWYgeoq2ylVGdWRgoMEEfI7CphGmmgknaaIS31l0bHuzB9wgGsrGcSuEsquQDvGhPvGwknQda2bLHPdnU93v8AugT58qF7DyT676etGyW9imKvEVrCuCCsgjmDBE9DRx2Xxz3VKP8A9RAGB0llnKT0zCSCehPPcLwDSw1bU9dIl/Lyos4KsYhDPJx5ao4IPwpXJEPewTYgjLf65d9d5blQ52p4ncR1tIcua0jsw9rUZQAeXsnUa6jpRLeTS76LP+ahbtVhbxuo9q21yLFoSoJ1liRp5EfGujuVumbvZLEO4OfUrAzfrBs2/UjKdecj3+c9oMQ4xbqu2di3Ug3HWPLavS+z1l1jMCpOTQzP2p39a847SIfpd0wfacSBppduc6Nw126A5qsKuxy+z/jL/wAK0eIMDir0GfDaPX/uD8Kx+z91kssyAFg+YAnKCcqGSQDHXan4Vjnu32LW1UC2gJDliSCYIGUby0+6teN9dB+jM+SWifujWy04WuopwK0NQlpOctE2BX6hPT8TQ5FbK2LjWgRdZQdlUWwANdBNsn58qyOlpPq4qvMd4KPaYKYQRiMSNfatnWOYf8qvfz/PwrGwWFuDG3i91iFVfDpDZpEtCiYykj+8fSszh2NJ4vfWfCbOWCI1slII/wA9w+h+DXDZtOGCfnsUz4ryya9wsilXVNTmoV0DU1dUq7UdoPm3HWmNwgK0SAognR9UA6SDoK9d7KmcJYkknIJJkGempJ0293LavJuH4i4120oLNLW1CMTlYBxlU/szyiBXtWGwyW1Coqoo+yoAAnUwB51mYdnZo5PCjG7eD+oXv/5/+VKAOw97LjbJJAlmUmY9tSoHqWKij7t6f6jc6E2wT0HeIZPwryzh11bd+25nKtxGnQGFYGeeunyqMj7SZ0F2Wj6V7QofoKROlpPL7I50D9ndS/u+U0cdonH0RV0J7pR1+wNxQJ2cYZnEzoD86V4J7t+oXMuyvYofpGxYTDpb53HnUTom8ecsvzqp+iu/KYhOQdHH74YH/wAYrK/SFiy2Ly8raoBvuRnn18Q+Aq9+iZNcSf8ABH/lppTvLYJxrHRe7YXc2PwFkcnDkcoZ1A98W28xXoPa9wcVZIMyrR6ZTXmHF7ufjdpTshtJ0PsF9+Wr0X8RtqMRblngNAzO2/2Rv+tHxoWTfLGXJv8AYJBVBr0Dvs9iBaw9y4RMPsNzooA+JqTE4/v8KWK5T3loETpPe2zIPSg3B42MVesszBbmGtuqmSma1fhoA5xcExyHwg/R32mbFpjbTGQt/DvZXkLb3goX/Sp1/WNI54N52/IPjSWNczb432ka3daygDMrGSx0EmQoA8uc86q4nEm8C5GXRREzGhmPkfjWF2kuhcdeYqT4lgACSxQGB7gfhW1aP1ciYKg8tADH41WC0tPmFlvFkSWfHcMSO6HP9hT7/wD1Q/ZETy15e6aLhYPiYKwDoABpIlQoMTPLpQpYsXCP+ld3H9ncHME8ugNMyaBRs2MGEIjMcwgxI59Y9K2eGW5dDvuR/loM4MLhuKe6ugZiTNm8Dqbp1lfTfr5ijnhpHeWwUuDbUowA0MySIHrQMngwqNrFL4bvWB/u+FYvGOMnDlLa6uyI0knKFIEGOckH4UQYplyO0+0BoCvNh0M/KgvtjmF5GW2zRYtjQTqC2kgHlQKsmL33CXgPEDeEtoy5ZAOmuxHwNeedosXkxNxY0Ny4Trpl7xhProfhR72aOUGVy6KYOUc5/A0A9pMM1zF3CqOylrgBClgct+4DEdCwo3CtqymZLUbPBnizcJ5Ek+5F/KqvZrEhrrwQQV3kbhgI9eUV3wq2btrEIbbaXCkEGSQiNMR1PyrzrhzZMNexOQnuryOrQcuZb9htDtMFufOtVZEmmIvHdns8081GkkAgGGAI0OoOxod7J8U7+9jFUswW6HXQ6Ky5NOgm0T+950w8yurA9U6CDHYsWrbXG9lRLeSj2j7hJiirh7hrCEagrIg7zqDQJ2rtt9EveFv+m36w0KkVs9jcQ39F4bcRbsySt1yQuQeXIbAn31ndI5LSiM8PjrczlaMbfk/YU/An86827J40niNl5H1huKwk/ats2n7yj+daMeJ3WtYt7h8KNYbKWS6MzKVbKMxGunP8a8w4djRZxNhiIyXbUjXbMA3ntJ99WhPs468i0o9qfqe6FqbNULPXPeVp6hPQT5qahfE9p2DsEsB1BID99bWY55TqKVD6+P2mT1TMHs52YGHuvduFLjEzbIBGSSxaBsNW5dOVbHFuOWcMFN58uaYABJMb6AbaigdO39w7WV/zH8tKw+0/GjimRimTKpWJnczO1KaklsM6T0jjuIt4rAXDbYMroSnIlrcuBBGhm2dPI15G55SIAOug0ImJ566Vv8I7SNZw4si3mAfNmLHYnxCI00ke+h26dTpG+lVk7JSo94x3GkZXV+9Z45PcXUrzXMRMzp60IcPxQturZyvIHOy89ADm8qyn7aO1sr3OpghszGIjltsKGOJY57xBIIUaBeQ8/WqQjGCpEzcpMJu3NsJeS4TnN1SWkuGUqAgDFuehPParn6OACMR4iMxtyJYaKH10IBILc9vfQhjcdcvKM67BVB8WyLAGpOpBBPr51Z4Bjblm4rICczZSCDlKvoZiIiAZ6gdKlJE70X1uF+LJkJzHF21UkkGVuqo1mdhXrXbjE3LHD2ud4SwezBJuqILiftdRv0B514bdvtbxGe3IZbjMuUbakjKKv/0jimtNae9dNo/2d1mYSNiAT4TrHvNByQumy8ZUj13tJxK3bxWCvR7a3EBL3QwF4W4kk7Sw3M+usBH6GcQF4gykkB7DLoSsnPZyifd86yeOdrGv28MndqGsEQ41LHLbXLrJI+rGnPzrI4Pirli6WTMDliZykaq6+uqDSqRx9mi8pbnqn6SeMlUuJ44XEPbQ52jx4BlJHo91wR901H+gjHlrWJtM7RaNt1BZ4Cv3hcKAdBKztu1AnFuK3sTaPeAFmvm+2Wfba2oc5RoPZ2FQdjuJYjCXbj21bx2mtmQ0alYPrv8AGoeO8bidfaTPomziLFySAG8TDNlBiP1jvuOe8iu0S3pCiJjUDUnpptoa8g7K9qsVhBeUoCLjTmuZgNABAjf+HnW4P0g3UIS3aR1XNBZvEwCnkGPIsInpS7xPyDLws9CbD2zmlACBJMDTTNE9dviKmGHSQMmsE+ys8uQGn8aCuHdsMTdtXIwq3GJ8RFzKB3kqggqZhUieeWdJ0gxPariEO/0ZUy233JUgwDpvrJQDlO+kkV0Ms7CXtX3VvC3c2RSyuqzlGYifCp3JjlXnHEuOvZwxNpriNOVTm0kAyQNmgjpVnjXE8VjMHbt3LbZ2JdQiMS5VUZiAB7J7xo5ddKGeLYK+MJZtG1cF5rjMLZRu8M5/ZkSwiNvwNMwkoR083/P8AZQbd/fkF/ZHtB3nE7wuNmtth0IJ5ZGtsu/P6+4PeK2ezFxe74czATfGKkaDxOWvFY5xlYe6vMeG8Pxa31dbN0FFUmbbmMpUgaDXVFMeVbfBL2OX6MotlBhGvXFzrlP1gcsrc9QSNRs0686zSd0TG/A9GS9bt4XHYjKDluYplML/AGK5QsR/8RE15XwdFPAMYp9pcVaIPr9GH4HT1q7ie1OKOFu4fuRluG7J8AYd6STzkkHnE/Cg21bxPdPbBuC2SGNsE5WIy6sswfZXcHYVeEGluVm9z3bgF8NwzD3MvjXCxJiS1m3lbl1QnnQL+ihf61eULmU2CxJ+ybTW8p120uN6xQ2ON8RFtLYdltqvdi2DbyEEENmGslszfHSIpuCXsRhbxvW1YsoKgBoDZiAZ3DKR+HMCKvG1ZKlZ6b+k3G9zhxbVDDCXJj2cwAU6cySeXskVa7B41HsYdANO4uJlMHxoQ5cxM7Mo29k6bgAnaHtFfx1iLqhSCGyhQCMpbnz3Y6frUP8ACMZjsIe9w7EjIUhirqA7ajumMSckyB9reTVIY9mmXm6CPtR2gF9CjKFNu5dbKQhZ0dC1vLkA0ULcmeRWTMivOcRdkEg6xuTrp/AjT9mtlsFfRluXgxUFhJOfQqwAAmYJO2nnFZtvBpnErcKSs6ESN2Gg06fP0YxNKNAsy7Vh1xvtxFiFBNxxBKMy5ARqc25YMCNNCNZojwOPOKwqvBtl1MqdwQSCNeUjfpXn/E8LdxF5rlm0xt3FXMdRLqkMWBAO5O457netXh3EsTZsgOhYoIh4VkzsQLgB1ulVJ8Kg7gnbVmPEJPfcE8DatbGz/Q1wfaU+ee4KVYb9o786HT/Cb/60qjrsX+rJ/wDGn/svzMwdngu7x1hbS/Mv+FO/CrC+1dIP+Ig/2g1gpxK4J8ZOYAGSTIG3wqNroJnNM1KjzBuSXgEH9G4Ub3WPpd0+ItU74TBbnU+dy63/AABrARvWuL2I5AVfqkU618jfbFYUbW7h9LjAfBiKh/pOwDpZc+t2fzrBZm512tpgJ118qhYyzyUvI2TxOx/+qh6y5P4VMOL2Z0wtufWfwrDW0Duw89dR7hUqi2swzbdAPfv+FWWFfbKvNX/DVTjNqSfo1gHrqDTHjan+ysj0Vz/yrM70fq/E6b+6oy/PbXfUc/dU6IojW2bA4g52CL+4AP8AVrVa7xC4dA4Hoq/Lw/jUOHw5bWDHWNyeQ0g/CtfgXA2xN3ukNsZRmYvJgSizlEyZddIG41qk5xii0IybMsYi4dS7fGPdWnwbhV/FsyWgWyrmaW9kdSWMe7etXj/AbOHV1W4TcV8o3BgYZn9lREm4OsxHnOz+iYmyuIuXZAud2FzzqLZcMRvzeOVLz4ioNwQZYrlUmR9lewtu4HOJZlKmFVCAG8MmTGsHSNNjRThuyGFhWylTMEIxG4Mbc/CPeTWsvFreuUAgkkHQCG5CfUmqtvtHZjV1008LKeXMflSc8mSfiMwhGPgT4Xs/h7YeA5dMxVjcfMAwDiIMQNv3dae/2fQnws2qnXNlPt2mOYrAYfVgwwM850qrb7UWD4VuKT67SSN/cfnWja4vbYgBlJOgE7zttuaGpSjuXaTAfjuGvYXCWGtuys4Nxw2YXsxgeHKRkIBGbTU6abVSv8VuW+H2rjJcbELdcrfZFyqJygN1GUka7k16Bxmw1y05yDN3dwKxYSO9Go+QFA/G8G62UwzXbaI4a8YzMB4ZU6CdTEgecxRlNTSb8b/kHpadL78P4K3ZrtRie/yBUPeBWaO8UjY5hkcCJfaKNOzs4nCviGlVurd8OZngpKDxNqZFt+kba1h9lOEBMe15CHQYcQfZEuyLz2gW+n2xXWCt4j6EbGHui22HN+08kzHeXgsqR0VteWtDyuMm6+/vYmFrxMo8BvdzdvhlyW2u51UifqpZ/CV2MTuTtVDB3i9i5eVgbaQjO1uAplfCYZY9pfjFEPZrFN9CxOHvMGYvfR31ObvF1b2eZJ05CBQZwXGqOF4yyxgvctPENHha0enUbU5qmm9v+C9R5hLgHfwmLBQtoSt1ZjT2lZuYj3Gj6wEZVz27R6TcedhsGQE69etDXZrE5eHWbYIM23JMGT3pZ49PHHuoR7DYgm+UYlkFtjlYsVGqQVGwMn5mg54TybV/YbBOMN7/ACC3tzfYlFNlspliQ0+LKF5mBpyMb1xwdVt2EIF3XM5GVGgkwRIJ6cxzqHtuM1jNbbMVMkZYmYUEydIAI988qk7LcPL4a06lwHW7cJysVDI628mYRBO45mG3il80XHEoyVB8M11lqXka+Cx1lJLBgDMnI0gLyAj5+VaeB4vgmE51U8w2aZEnbSd+VDX9LGxcKsjE+NtBGVVWc+v2SZGUTsNOYlwPb7BMMpa2o6OCBqTqcwA286AsUkr0hZz1P8X6hG2LwlzVbtiRyJGaYPIuJMT/ACK6u/RmYeO0NAQcy7efijciss3sI6qVWyytBByKNwYIYKeXP86gxXCsGWHhUaCMhPXXnv8AnUNJeJVKXMIF4bZOs2/gT9xpVhW+CYWNWcb6Zm6+RpV1oipcz5/Fo9KlFiNyPiBVa5iG6/CuFuxyE9a9LqiYmmTNEKu0k+gNMxReQ95/AVSN5mP5aVzBqdfJEKHNltr/AEgegj51EbxO9QmnU9Ko5ssoDg6mu0H8iuQhPX3Ctbs7w1bzvmLBUjTmZnny9k1C3dFn4WU8PakgAeWxJPoADNECdmbisgupkzaic0xzOWdPfFQYzCrZxdgJ4VOU895IO5Ou1ehdr2jFJO5BJ1n7PoKHKbWSMed/pReMVocjN4BwpLd18oJ7ux3knUy91EiZ0EZtI86m7B8Kazbxt24CCDYtoSWJI78dZ5Im3XlzJOyK2xavO6jxZbTNrqn6unKXPxrRx6W7eDcWTKlkM6mT3tsEn3Cs3iMtZnH1Q5iheNMA+0oBxlwMJGYchGigeu3mav4e54R0ED5H8BWlxPAWrrSzQ8nY+ICSRI98++srHhUICkRAOmuwbfzM1OOV0iZqkydL0k9Mk/6ZofR99jrzq5bu+Mz/ANv8P4Vk2r4kg9fuplgImhgcP9YG10bNyjdo233or4ZiPHb9V+W1CmH4iNupj2fUfhWxw7E/W2wJnMvTSIn8aBk8GGiHt3EGbq8gpj3qP4/GgjtPclsPKyDYXl1OoM770Qm6M1wSScm8kHVVHof4VjYq/ZKW1vsFm2pWd4E6g8t/lS0Nt0Ga5l/spiPa00AQco9tIHwU1k3cdkxeK1ABW94TGrBgRz1IE/Gtfg1y0oAtNmWVYnXXxKJ36xtQb2mugYm6d5d/nIM1fDFycl9+RTI1GmWuCk93eKnxMZkgbwRMc5iffQjbwr91iFAG8QRqTntxHvy/OirgTjI8aCF06aGq3D7KG6ykAgjPE7kOjA/FRWso3pXuZzlVsJsHbFu2iDZFVR+6APwrD7P4AWsTiSNhlAmNn8cREiIG9a/eUlIBJ0BO/nAAE+4CmXjtp8gCnsc8Z1s3P7jfJTW5+jm0P6LtTHiN3U6/2tzUzvyrDxLyjAa+FtNNdDpRP2Uti1grdsH2MwnTqZMeZM1m9JwqCfr/ACOcHK5UCHGMOGxrDQ/VNGnXw/jXlN8aaTt5akD869bx7D6aYInuyZnX2l6aRXnj2P6yqwI75UjbTvAIj0q0F3UTpvvJHpOHTIioNAqqv+UAfhXRrgtTTWi4J7MTWRrwOz7/AImlUWalVOoh/qvyLdfPm/zPDYrpBSIroLQA50T8a5KmrFuwcpaAFHMzzMb7GrvArQdzmCkATG88tTVvHYHdFfCcLe4pZRKr7THRRPKeZ8t/dWpwvgwLSx0HJSRPlO9G3FsJaXB2yltQe7VjAjWBJ2/90MYBtD7qHgnrYTMtKIu0OGRbKwIhgBzJkHck67c6XZAQjsf1go0A0UT/AMqfjSTa0EwQY18x+NS8HtG1aVTA3JHMEmdTz/hTKj3li+rsUS8Ut5rth/1HEycqnVTB0P6u2k0S9rLQGJtnxarm1JPmN6wXYHcA6ztOo51q9pMYrXLJDAnuwD65RP40vmh30H7/ALB8U+6kvvzN3hNwfQsR/iW/9y1awl4HBXNdinuPeIRVfshaFyxeUwczAQTEwPQ9enKu8XhDh8NctkMZZGz/AGRFxTsNto9ay+Iaedx9UaGDbCn6Aj2hhsVdB6qNPJQB91WLLjKsco+4/lVnivD2dyysVJ3nnA09DyqG/hu6Vcxkk6kjy2+FGhK6QOa8WQ2bgDkT9n8KyWeGPqfxq2rwx81/Cuk4ebmaDBA000O/w2os/AHDxoq2xrMiJn79KIeBX819NoGZ2PQICevWB76wl4XczRlIg6sSCvw3+db3DMKLKkaktu3XbQeWu1AyO1SDwW4Ri9LuDOi9SNgKGOOXf+jqADbkyJB1bbT5VvW7xzueqEa+YFZhwYuomuuQQdDBJOgB5fnQ4bFpblrs3ckkD9VdtP7S3FC/ay6Bi7mu7MfjFFXCrHdgSZJgE6D2SCPQb0Jdp4fE3PJ9Pfr/ACKLg3yOvvwB5vwr75l7gTAhg0FTlkHmNZB91aOO4eljEKqooyo5BG+rQD/lJFYXBb3tD+7+Nb/aDFhsTpPsRJHmDWgviYl7iP8Ahk+R33lOt2qHeU4u1pUIWXy9EnDcMLmHlXZNwRMiRuR05/Gg8PNFnZtz9GbydvuU/nWZ0tBPCnyY/wBHTay16Abi8PGM9syomeomI+fyrDxCZeIW+hfP8mP3j5VvcRb+uMf2D/uFV72DDXrd2R4Awj+8IHwk/GicNi1YY1zKcRkrLKzX72nF2qmemL+daGkS1FzvPWlVLvaVdpJ1HnWE4UxnOY005mry8NtjeT6/ka677oDXfeUqoJB5ZGyvxdR3DROmXntqKqdmz4nPkB8Sfyq7jRntso1J5T0IqLg9gqpB3nXyHIT8arJdtMtF9hoNuKXx9CtzAOSOXUjaaGMDc0OtbfFbQfCo8lZB8ILZRBI/ChvB2wskek0nwl6n7sa4mtK9kaJfrXS3JqtnroNWiIWWQ9WMeGBtklSCs6GYELpMbgyKz89P3lDnj1ST5BIz0xa5m9wbHm1tGpaZnl3Y01/aPKtC9x9nS4jgzmhYYnwq6mSukH8qFrV7z5N8wPvgUyXYnzEfOlcnCRnNyfiMw4pxgoo27+PCh28Ry21ukTqVc5RuYJmq/GMVaJthbodGUuricpKsFygdZn/KavWOFs+HW4jJ41ysjIWEKzCCe8Ay6TBB3oY4lhXV7alkhQAAqFQonYSx6mlIpObS8rGpNqCb8y2t/wAQkaQNhrqOtanCcUiqwhpOg26RpUJ4XcUBmbw5QY0DHQQQOdLhpMkGAY3P3bVMpRlHYrGLUtzbNxd/F589+tObqt9k/wA6VUuYgoPaEff7yKoXeOhftGfdQVG/AM5V4m6t+SxE+z09PyrAt8ZVLbXArlbeW2zajUDYTygDbrUlnjwY5cxkmII3nTceta3EuEP3VsC7KFQxXKs+yNzud678LSfmderwZk2uOSyqQwY2w8SZhgCAdNwCfhWdxe0xusRqJ1HTTkfUfOq2Kwxe/LMWiPLbQair1xySTzPpWlw/Dpq6+9jP4jO1tf3uS4YBbawIJGp6nrVjGOO8lHLJEwQdzHXaIPxrPtaKB0AFdZ6cjhXZb8r/AFFHmfaS86/QuC7T97VPPXSvTFALLYuUScExypYYXCBLyuaI1CjSd9aE8wol7N3QbTqTIDDQiYBHL3is/pOLeDbmhzo+S67f1B/FYxDimgjVYHnsdPcKm7yq/EI+kNtoojTaelNno/BfBQLjGutZZzUu8qsbtcF6bFLLneUqo95SqTrB7NTVFmpZqTGyR1BEfdpSsKEEDb41HnpBq6ibCPFsDgUj9rr+u2kbVg2H0q9exA+iqs6y2gGgkk6msqy+lKYFU5e7Gs7uEfZFsvXQuVWzUs9OCZZ7yuhcqtmHWnzdK60dTLQvelLPVdD1kV13o6V18iafmavDuMPaBUGUP2ehMajz0qxg/r8UoI0JPLoCQTvzFYSXBzq5gMWq3AWd1XnlEGOgils2JbuK3pjGHI9lJ7WHYsXFRAwV8qqNRsAB1qnfuMBBTqdiN/OpHwD5VNq68b5bhJO2mn5+VcDDkA53LTtt76xK9TY+RjYi6CYKaeQPWsfH3I9kD4Ga3Mcx5Rv/ADAofxmh11pzEK5SPC4qGUsogMDOswDOmtb2E46y2ghkgDQzqPL0oeN5emvUAfyamD09iwKd6hLJncK0lzvtSeutdd+apC5T56eSpUhFyt2y33lLvKrBqcPVypYz04eq2enD1aytFkXDRB2YuDLcBB+ydpHP4UM562ez+KyC5J0IG/lM/eKS6Q+A/l9RvgF36+f0M/Ft9fc15KPvps5qviMQDefzg/CZ++nLUXhK6lA+LT65k2euc9RZ6bPTNi1E+elUOalXWdRhUqVKlBsQpUqVcccYu62QrmMTtJjYcq4wWxpUqTwfiHc/4S0KQpUqcERUzU9KuOEldilSqSBU9NSqTg57PXWNkSSYC7knlWhd3pUq8/l+Kzfx/DRh3xq3rWDj/wCfjSpUxi8RfKULf41PSpVrYfwmTn/EKnFKlR0AOqelSrjjoU9KlUnHQNXMEdD6r/uFKlQOJ+G/kMcN8RfMrXjME7xvUdPSqeG+GivE/EYjSFKlTAAempUqgk//2Q=="/>
          <p:cNvSpPr>
            <a:spLocks noChangeAspect="1" noChangeArrowheads="1"/>
          </p:cNvSpPr>
          <p:nvPr/>
        </p:nvSpPr>
        <p:spPr bwMode="auto">
          <a:xfrm>
            <a:off x="155575" y="-1790700"/>
            <a:ext cx="49911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9769" y="1820847"/>
            <a:ext cx="5424487" cy="2987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5" descr="https://encrypted-tbn0.gstatic.com/images?q=tbn:ANd9GcQ1UjwRrrgbiy7OZrqlfWkXDfqckO4CCgcmOzhUOTOMi8rdnDU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13360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4800" y="838200"/>
            <a:ext cx="3322395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7030A0"/>
                </a:solidFill>
              </a:rPr>
              <a:t>インド</a:t>
            </a:r>
            <a:endParaRPr lang="en-US" altLang="ja-JP" sz="4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810578"/>
            <a:ext cx="6781800" cy="450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590800" y="5410200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FF0000"/>
                </a:solidFill>
              </a:rPr>
              <a:t>ドイツ</a:t>
            </a:r>
            <a:endParaRPr lang="en-US" altLang="ja-JP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1367197"/>
            <a:ext cx="4052887" cy="324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8" name="Picture 4" descr="https://encrypted-tbn2.gstatic.com/images?q=tbn:ANd9GcS0kDojMfVt6X3IZ3VBAjnriTZeiWQiQmGI-tlVSFjFMWL8uxH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5720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34987" y="5486400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0070C0"/>
                </a:solidFill>
              </a:rPr>
              <a:t>フランス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447800" y="1344543"/>
            <a:ext cx="647700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7200" dirty="0" smtClean="0">
                <a:solidFill>
                  <a:srgbClr val="00B050"/>
                </a:solidFill>
              </a:rPr>
              <a:t>エレベーター</a:t>
            </a:r>
            <a:endParaRPr lang="en-GB" sz="7200" dirty="0">
              <a:solidFill>
                <a:srgbClr val="FF0000"/>
              </a:solidFill>
            </a:endParaRPr>
          </a:p>
        </p:txBody>
      </p:sp>
      <p:pic>
        <p:nvPicPr>
          <p:cNvPr id="2051" name="Picture 3" descr="D:\thang-may-tai-khach-145567611668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8587" y="3124200"/>
            <a:ext cx="7079226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            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457200"/>
            <a:ext cx="66294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401093" y="4549914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FF0000"/>
                </a:solidFill>
              </a:rPr>
              <a:t>ベトナム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ja-JP" altLang="en-US" b="1" dirty="0">
                <a:ea typeface="MS PGothic" panose="020B0600070205080204" charset="-128"/>
              </a:rPr>
              <a:t>                       </a:t>
            </a:r>
            <a:endParaRPr lang="en-US" b="1" dirty="0">
              <a:ea typeface="MS PGothic" panose="020B0600070205080204" charset="-128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381000"/>
            <a:ext cx="6477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438400" y="4218057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>
                <a:solidFill>
                  <a:srgbClr val="00B050"/>
                </a:solidFill>
              </a:rPr>
              <a:t>にほん</a:t>
            </a:r>
            <a:endParaRPr lang="en-US" sz="4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endParaRPr lang="ja-JP" altLang="en-US" sz="800" b="1" dirty="0">
              <a:ea typeface="MS PGothic" panose="020B060007020508020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ja-JP" altLang="en-US" sz="800" b="1" dirty="0">
              <a:ea typeface="MS PGothic" panose="020B060007020508020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ja-JP" altLang="en-US" sz="800" b="1" dirty="0">
              <a:ea typeface="MS PGothic" panose="020B060007020508020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ja-JP" altLang="en-US" sz="800" b="1" dirty="0">
              <a:ea typeface="MS PGothic" panose="020B060007020508020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ja-JP" altLang="en-US" sz="800" b="1" dirty="0">
              <a:ea typeface="MS PGothic" panose="020B060007020508020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ja-JP" altLang="en-US" sz="800" b="1" dirty="0">
              <a:ea typeface="MS PGothic" panose="020B060007020508020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ja-JP" altLang="en-US" sz="800" b="1" dirty="0">
              <a:ea typeface="MS PGothic" panose="020B060007020508020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ja-JP" altLang="en-US" sz="800" b="1" dirty="0">
              <a:ea typeface="MS PGothic" panose="020B060007020508020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ja-JP" altLang="en-US" sz="800" b="1" dirty="0">
              <a:ea typeface="MS PGothic" panose="020B060007020508020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ja-JP" altLang="en-US" sz="2800" b="1" dirty="0">
                <a:ea typeface="MS PGothic" panose="020B0600070205080204" charset="-128"/>
              </a:rPr>
              <a:t>                   </a:t>
            </a:r>
          </a:p>
          <a:p>
            <a:pPr>
              <a:lnSpc>
                <a:spcPct val="80000"/>
              </a:lnSpc>
              <a:buFontTx/>
              <a:buNone/>
            </a:pPr>
            <a:endParaRPr lang="ja-JP" altLang="en-US" sz="2800" b="1" dirty="0">
              <a:ea typeface="MS PGothic" panose="020B060007020508020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ja-JP" altLang="en-US" sz="2800" b="1" dirty="0">
              <a:ea typeface="MS PGothic" panose="020B0600070205080204" charset="-128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ja-JP" altLang="en-US" sz="4800" b="1" dirty="0">
                <a:ea typeface="MS PGothic" panose="020B0600070205080204" charset="-128"/>
              </a:rPr>
              <a:t>                   </a:t>
            </a:r>
            <a:endParaRPr lang="en-US" sz="4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endParaRPr lang="en-US" sz="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800" dirty="0"/>
              <a:t>                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695325"/>
            <a:ext cx="6858000" cy="394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629693" y="5029200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smtClean="0">
                <a:solidFill>
                  <a:srgbClr val="00B050"/>
                </a:solidFill>
              </a:rPr>
              <a:t>ちゅう</a:t>
            </a:r>
            <a:r>
              <a:rPr lang="ja-JP" altLang="en-US" sz="4000" b="1" dirty="0">
                <a:solidFill>
                  <a:srgbClr val="00B050"/>
                </a:solidFill>
              </a:rPr>
              <a:t>ごく</a:t>
            </a:r>
            <a:endParaRPr lang="en-US" sz="4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endParaRPr lang="en-US" sz="28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838200"/>
            <a:ext cx="6409268" cy="360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629693" y="5029200"/>
            <a:ext cx="4037013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00B050"/>
                </a:solidFill>
              </a:rPr>
              <a:t>タイ</a:t>
            </a:r>
            <a:endParaRPr lang="en-US" sz="4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altLang="ja-JP" b="1" dirty="0">
                <a:ea typeface="MS PGothic" panose="020B0600070205080204" charset="-128"/>
              </a:rPr>
              <a:t>                    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999" y="838200"/>
            <a:ext cx="3175001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042" y="838200"/>
            <a:ext cx="354551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2401" y="3810000"/>
            <a:ext cx="32766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>
                <a:solidFill>
                  <a:srgbClr val="00B050"/>
                </a:solidFill>
              </a:rPr>
              <a:t>アメリカ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761706" y="3886200"/>
            <a:ext cx="36576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4000" b="1" dirty="0" smtClean="0">
                <a:solidFill>
                  <a:srgbClr val="0070C0"/>
                </a:solidFill>
              </a:rPr>
              <a:t>イギリス</a:t>
            </a:r>
            <a:endParaRPr lang="en-US" sz="40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pds.exblog.jp/pds/1/201410/06/12/d0111512_110538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75164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439193" y="646215"/>
            <a:ext cx="403701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7200" dirty="0">
                <a:solidFill>
                  <a:srgbClr val="FF0000"/>
                </a:solidFill>
              </a:rPr>
              <a:t>トイ</a:t>
            </a:r>
            <a:r>
              <a:rPr lang="ja-JP" altLang="en-US" sz="7200" dirty="0" smtClean="0">
                <a:solidFill>
                  <a:srgbClr val="FF0000"/>
                </a:solidFill>
              </a:rPr>
              <a:t>レ</a:t>
            </a:r>
            <a:endParaRPr lang="en-GB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xn--1-ieu2e4a1134dqcva.com/img/tanki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99639"/>
            <a:ext cx="82296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4421187" y="833386"/>
            <a:ext cx="40370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00B050"/>
                </a:solidFill>
              </a:rPr>
              <a:t>レ</a:t>
            </a:r>
            <a:r>
              <a:rPr lang="ja-JP" altLang="en-US" sz="8000" dirty="0" smtClean="0">
                <a:solidFill>
                  <a:srgbClr val="00B050"/>
                </a:solidFill>
              </a:rPr>
              <a:t>ジ</a:t>
            </a:r>
            <a:endParaRPr lang="en-GB" sz="8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agec.navi.com/images/templates/TAIPEI/5026981/9d62fb948d8d9de6_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428185"/>
            <a:ext cx="6172200" cy="439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2210593" y="925915"/>
            <a:ext cx="4951413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b="1" smtClean="0">
                <a:solidFill>
                  <a:srgbClr val="FF0000"/>
                </a:solidFill>
              </a:rPr>
              <a:t>スーパー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emono1.jp/img/watts/20070202160109_img1_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1407"/>
            <a:ext cx="6080430" cy="43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381001" y="733301"/>
            <a:ext cx="83058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ja-JP" altLang="en-US" sz="8000" dirty="0">
                <a:solidFill>
                  <a:srgbClr val="FF0000"/>
                </a:solidFill>
              </a:rPr>
              <a:t>ひゃく</a:t>
            </a:r>
            <a:r>
              <a:rPr lang="ja-JP" altLang="en-US" sz="8000" dirty="0" smtClean="0">
                <a:solidFill>
                  <a:srgbClr val="FF0000"/>
                </a:solidFill>
              </a:rPr>
              <a:t>えん</a:t>
            </a:r>
            <a:r>
              <a:rPr lang="ja-JP" altLang="en-US" sz="8000" dirty="0" smtClean="0">
                <a:solidFill>
                  <a:srgbClr val="0070C0"/>
                </a:solidFill>
              </a:rPr>
              <a:t>ショップ</a:t>
            </a:r>
            <a:endParaRPr lang="en-GB" sz="8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329</Words>
  <Application>Microsoft Office PowerPoint</Application>
  <PresentationFormat>On-screen Show (4:3)</PresentationFormat>
  <Paragraphs>166</Paragraphs>
  <Slides>54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MS PGothic</vt:lpstr>
      <vt:lpstr>MS PGothic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 Black Edition - tum0r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cadoho</dc:creator>
  <cp:lastModifiedBy>DELL</cp:lastModifiedBy>
  <cp:revision>90</cp:revision>
  <dcterms:created xsi:type="dcterms:W3CDTF">2014-11-06T02:10:00Z</dcterms:created>
  <dcterms:modified xsi:type="dcterms:W3CDTF">2022-01-21T06:05:07Z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